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n0NWQohvnKly5Z6j1jAg==" hashData="yietOcNwgvYg7Gvuzx5sFFo2QPNRasnKvSlduW/3PjzPvNMtKctylZeLsnv6CAAMSLj1rjwM1rDQOdELROcQK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18FA7-DE67-F406-C085-444F2B0594F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237EE051-8BED-22A1-321A-F56574A9C3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73AF1DE-AB57-6485-DB4F-4613B85C3985}"/>
              </a:ext>
            </a:extLst>
          </p:cNvPr>
          <p:cNvSpPr>
            <a:spLocks noGrp="1"/>
          </p:cNvSpPr>
          <p:nvPr>
            <p:ph type="dt" sz="half" idx="10"/>
          </p:nvPr>
        </p:nvSpPr>
        <p:spPr/>
        <p:txBody>
          <a:bodyPr/>
          <a:lstStyle/>
          <a:p>
            <a:fld id="{CA625276-96CB-42BD-B3FA-2B5E0A7C8A4A}" type="datetimeFigureOut">
              <a:rPr lang="fr-CA" smtClean="0"/>
              <a:t>2025-01-18</a:t>
            </a:fld>
            <a:endParaRPr lang="fr-CA"/>
          </a:p>
        </p:txBody>
      </p:sp>
      <p:sp>
        <p:nvSpPr>
          <p:cNvPr id="5" name="Espace réservé du pied de page 4">
            <a:extLst>
              <a:ext uri="{FF2B5EF4-FFF2-40B4-BE49-F238E27FC236}">
                <a16:creationId xmlns:a16="http://schemas.microsoft.com/office/drawing/2014/main" id="{C452D8D3-52A0-1164-D2C3-1335DC55BEA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8F5A496-9512-DEBA-38AD-6B05819E7B9A}"/>
              </a:ext>
            </a:extLst>
          </p:cNvPr>
          <p:cNvSpPr>
            <a:spLocks noGrp="1"/>
          </p:cNvSpPr>
          <p:nvPr>
            <p:ph type="sldNum" sz="quarter" idx="12"/>
          </p:nvPr>
        </p:nvSpPr>
        <p:spPr/>
        <p:txBody>
          <a:bodyPr/>
          <a:lstStyle/>
          <a:p>
            <a:fld id="{71BE0B67-2BD8-4831-B5A9-E9948A103C09}" type="slidenum">
              <a:rPr lang="fr-CA" smtClean="0"/>
              <a:t>‹N°›</a:t>
            </a:fld>
            <a:endParaRPr lang="fr-CA"/>
          </a:p>
        </p:txBody>
      </p:sp>
    </p:spTree>
    <p:extLst>
      <p:ext uri="{BB962C8B-B14F-4D97-AF65-F5344CB8AC3E}">
        <p14:creationId xmlns:p14="http://schemas.microsoft.com/office/powerpoint/2010/main" val="368402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FABCF8-9671-6CB0-62A7-36792530329D}"/>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5A4FCAC3-9D24-798D-C879-0848362750E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FA10B77-2F5E-633B-22C2-74275A390B47}"/>
              </a:ext>
            </a:extLst>
          </p:cNvPr>
          <p:cNvSpPr>
            <a:spLocks noGrp="1"/>
          </p:cNvSpPr>
          <p:nvPr>
            <p:ph type="dt" sz="half" idx="10"/>
          </p:nvPr>
        </p:nvSpPr>
        <p:spPr/>
        <p:txBody>
          <a:bodyPr/>
          <a:lstStyle/>
          <a:p>
            <a:fld id="{CA625276-96CB-42BD-B3FA-2B5E0A7C8A4A}" type="datetimeFigureOut">
              <a:rPr lang="fr-CA" smtClean="0"/>
              <a:t>2025-01-18</a:t>
            </a:fld>
            <a:endParaRPr lang="fr-CA"/>
          </a:p>
        </p:txBody>
      </p:sp>
      <p:sp>
        <p:nvSpPr>
          <p:cNvPr id="5" name="Espace réservé du pied de page 4">
            <a:extLst>
              <a:ext uri="{FF2B5EF4-FFF2-40B4-BE49-F238E27FC236}">
                <a16:creationId xmlns:a16="http://schemas.microsoft.com/office/drawing/2014/main" id="{9BF153B6-60C0-9249-F44D-B95C954FBF8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5D3CA5E-6E87-D740-F514-098ECEF9EACC}"/>
              </a:ext>
            </a:extLst>
          </p:cNvPr>
          <p:cNvSpPr>
            <a:spLocks noGrp="1"/>
          </p:cNvSpPr>
          <p:nvPr>
            <p:ph type="sldNum" sz="quarter" idx="12"/>
          </p:nvPr>
        </p:nvSpPr>
        <p:spPr/>
        <p:txBody>
          <a:bodyPr/>
          <a:lstStyle/>
          <a:p>
            <a:fld id="{71BE0B67-2BD8-4831-B5A9-E9948A103C09}" type="slidenum">
              <a:rPr lang="fr-CA" smtClean="0"/>
              <a:t>‹N°›</a:t>
            </a:fld>
            <a:endParaRPr lang="fr-CA"/>
          </a:p>
        </p:txBody>
      </p:sp>
    </p:spTree>
    <p:extLst>
      <p:ext uri="{BB962C8B-B14F-4D97-AF65-F5344CB8AC3E}">
        <p14:creationId xmlns:p14="http://schemas.microsoft.com/office/powerpoint/2010/main" val="256048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3B02830-EA37-5D4E-37C1-8E409705D0F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174501D6-5D08-83E7-B9F8-293DBB24E50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6672A78-9E9E-DFE7-E5F7-0AFF5D579A5D}"/>
              </a:ext>
            </a:extLst>
          </p:cNvPr>
          <p:cNvSpPr>
            <a:spLocks noGrp="1"/>
          </p:cNvSpPr>
          <p:nvPr>
            <p:ph type="dt" sz="half" idx="10"/>
          </p:nvPr>
        </p:nvSpPr>
        <p:spPr/>
        <p:txBody>
          <a:bodyPr/>
          <a:lstStyle/>
          <a:p>
            <a:fld id="{CA625276-96CB-42BD-B3FA-2B5E0A7C8A4A}" type="datetimeFigureOut">
              <a:rPr lang="fr-CA" smtClean="0"/>
              <a:t>2025-01-18</a:t>
            </a:fld>
            <a:endParaRPr lang="fr-CA"/>
          </a:p>
        </p:txBody>
      </p:sp>
      <p:sp>
        <p:nvSpPr>
          <p:cNvPr id="5" name="Espace réservé du pied de page 4">
            <a:extLst>
              <a:ext uri="{FF2B5EF4-FFF2-40B4-BE49-F238E27FC236}">
                <a16:creationId xmlns:a16="http://schemas.microsoft.com/office/drawing/2014/main" id="{59669F94-D8B7-2275-8331-50362F7CCA7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11A1CC7-8536-05AB-3161-BDD29E4AD46C}"/>
              </a:ext>
            </a:extLst>
          </p:cNvPr>
          <p:cNvSpPr>
            <a:spLocks noGrp="1"/>
          </p:cNvSpPr>
          <p:nvPr>
            <p:ph type="sldNum" sz="quarter" idx="12"/>
          </p:nvPr>
        </p:nvSpPr>
        <p:spPr/>
        <p:txBody>
          <a:bodyPr/>
          <a:lstStyle/>
          <a:p>
            <a:fld id="{71BE0B67-2BD8-4831-B5A9-E9948A103C09}" type="slidenum">
              <a:rPr lang="fr-CA" smtClean="0"/>
              <a:t>‹N°›</a:t>
            </a:fld>
            <a:endParaRPr lang="fr-CA"/>
          </a:p>
        </p:txBody>
      </p:sp>
    </p:spTree>
    <p:extLst>
      <p:ext uri="{BB962C8B-B14F-4D97-AF65-F5344CB8AC3E}">
        <p14:creationId xmlns:p14="http://schemas.microsoft.com/office/powerpoint/2010/main" val="427552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3D6976-B267-9332-A151-9F88F23FF33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6B89EFA-775C-B80E-10B8-EEE3E4C25AF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E156A17-0A39-B5C2-2A9E-041BA163F97E}"/>
              </a:ext>
            </a:extLst>
          </p:cNvPr>
          <p:cNvSpPr>
            <a:spLocks noGrp="1"/>
          </p:cNvSpPr>
          <p:nvPr>
            <p:ph type="dt" sz="half" idx="10"/>
          </p:nvPr>
        </p:nvSpPr>
        <p:spPr/>
        <p:txBody>
          <a:bodyPr/>
          <a:lstStyle/>
          <a:p>
            <a:fld id="{CA625276-96CB-42BD-B3FA-2B5E0A7C8A4A}" type="datetimeFigureOut">
              <a:rPr lang="fr-CA" smtClean="0"/>
              <a:t>2025-01-18</a:t>
            </a:fld>
            <a:endParaRPr lang="fr-CA"/>
          </a:p>
        </p:txBody>
      </p:sp>
      <p:sp>
        <p:nvSpPr>
          <p:cNvPr id="5" name="Espace réservé du pied de page 4">
            <a:extLst>
              <a:ext uri="{FF2B5EF4-FFF2-40B4-BE49-F238E27FC236}">
                <a16:creationId xmlns:a16="http://schemas.microsoft.com/office/drawing/2014/main" id="{AB996BA4-645E-1EB9-2EF7-B5B7B1EEE5D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DDAE79E-084A-B0DA-4739-9AD16A9957AD}"/>
              </a:ext>
            </a:extLst>
          </p:cNvPr>
          <p:cNvSpPr>
            <a:spLocks noGrp="1"/>
          </p:cNvSpPr>
          <p:nvPr>
            <p:ph type="sldNum" sz="quarter" idx="12"/>
          </p:nvPr>
        </p:nvSpPr>
        <p:spPr/>
        <p:txBody>
          <a:bodyPr/>
          <a:lstStyle/>
          <a:p>
            <a:fld id="{71BE0B67-2BD8-4831-B5A9-E9948A103C09}" type="slidenum">
              <a:rPr lang="fr-CA" smtClean="0"/>
              <a:t>‹N°›</a:t>
            </a:fld>
            <a:endParaRPr lang="fr-CA"/>
          </a:p>
        </p:txBody>
      </p:sp>
    </p:spTree>
    <p:extLst>
      <p:ext uri="{BB962C8B-B14F-4D97-AF65-F5344CB8AC3E}">
        <p14:creationId xmlns:p14="http://schemas.microsoft.com/office/powerpoint/2010/main" val="305845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91CCC8-DA63-77AE-BB65-CF627AEA43F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1E3A9637-A61A-D932-CEA5-ADCEDCCDA7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20CD0B8-670D-C24C-A51B-8B01D2671A55}"/>
              </a:ext>
            </a:extLst>
          </p:cNvPr>
          <p:cNvSpPr>
            <a:spLocks noGrp="1"/>
          </p:cNvSpPr>
          <p:nvPr>
            <p:ph type="dt" sz="half" idx="10"/>
          </p:nvPr>
        </p:nvSpPr>
        <p:spPr/>
        <p:txBody>
          <a:bodyPr/>
          <a:lstStyle/>
          <a:p>
            <a:fld id="{CA625276-96CB-42BD-B3FA-2B5E0A7C8A4A}" type="datetimeFigureOut">
              <a:rPr lang="fr-CA" smtClean="0"/>
              <a:t>2025-01-18</a:t>
            </a:fld>
            <a:endParaRPr lang="fr-CA"/>
          </a:p>
        </p:txBody>
      </p:sp>
      <p:sp>
        <p:nvSpPr>
          <p:cNvPr id="5" name="Espace réservé du pied de page 4">
            <a:extLst>
              <a:ext uri="{FF2B5EF4-FFF2-40B4-BE49-F238E27FC236}">
                <a16:creationId xmlns:a16="http://schemas.microsoft.com/office/drawing/2014/main" id="{0C30D39A-15EF-23A8-1DFB-78BFC0E113E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0F9F487-776D-E6A3-A567-D1D69A3439E1}"/>
              </a:ext>
            </a:extLst>
          </p:cNvPr>
          <p:cNvSpPr>
            <a:spLocks noGrp="1"/>
          </p:cNvSpPr>
          <p:nvPr>
            <p:ph type="sldNum" sz="quarter" idx="12"/>
          </p:nvPr>
        </p:nvSpPr>
        <p:spPr/>
        <p:txBody>
          <a:bodyPr/>
          <a:lstStyle/>
          <a:p>
            <a:fld id="{71BE0B67-2BD8-4831-B5A9-E9948A103C09}" type="slidenum">
              <a:rPr lang="fr-CA" smtClean="0"/>
              <a:t>‹N°›</a:t>
            </a:fld>
            <a:endParaRPr lang="fr-CA"/>
          </a:p>
        </p:txBody>
      </p:sp>
    </p:spTree>
    <p:extLst>
      <p:ext uri="{BB962C8B-B14F-4D97-AF65-F5344CB8AC3E}">
        <p14:creationId xmlns:p14="http://schemas.microsoft.com/office/powerpoint/2010/main" val="88708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535B29-A66B-A69A-8FBC-0BB507ACCBC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F74E5FD7-698E-A395-B702-EAF126A5CEB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A160C6E2-11C1-4C5E-9A4E-25900A5EA68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4151A56E-F987-1DEF-CCDA-230B2ACEA8CD}"/>
              </a:ext>
            </a:extLst>
          </p:cNvPr>
          <p:cNvSpPr>
            <a:spLocks noGrp="1"/>
          </p:cNvSpPr>
          <p:nvPr>
            <p:ph type="dt" sz="half" idx="10"/>
          </p:nvPr>
        </p:nvSpPr>
        <p:spPr/>
        <p:txBody>
          <a:bodyPr/>
          <a:lstStyle/>
          <a:p>
            <a:fld id="{CA625276-96CB-42BD-B3FA-2B5E0A7C8A4A}" type="datetimeFigureOut">
              <a:rPr lang="fr-CA" smtClean="0"/>
              <a:t>2025-01-18</a:t>
            </a:fld>
            <a:endParaRPr lang="fr-CA"/>
          </a:p>
        </p:txBody>
      </p:sp>
      <p:sp>
        <p:nvSpPr>
          <p:cNvPr id="6" name="Espace réservé du pied de page 5">
            <a:extLst>
              <a:ext uri="{FF2B5EF4-FFF2-40B4-BE49-F238E27FC236}">
                <a16:creationId xmlns:a16="http://schemas.microsoft.com/office/drawing/2014/main" id="{BF875FF6-618A-4984-6C85-8237F4B14BD1}"/>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061B629-AFEC-90E8-C474-1138582C1F4B}"/>
              </a:ext>
            </a:extLst>
          </p:cNvPr>
          <p:cNvSpPr>
            <a:spLocks noGrp="1"/>
          </p:cNvSpPr>
          <p:nvPr>
            <p:ph type="sldNum" sz="quarter" idx="12"/>
          </p:nvPr>
        </p:nvSpPr>
        <p:spPr/>
        <p:txBody>
          <a:bodyPr/>
          <a:lstStyle/>
          <a:p>
            <a:fld id="{71BE0B67-2BD8-4831-B5A9-E9948A103C09}" type="slidenum">
              <a:rPr lang="fr-CA" smtClean="0"/>
              <a:t>‹N°›</a:t>
            </a:fld>
            <a:endParaRPr lang="fr-CA"/>
          </a:p>
        </p:txBody>
      </p:sp>
    </p:spTree>
    <p:extLst>
      <p:ext uri="{BB962C8B-B14F-4D97-AF65-F5344CB8AC3E}">
        <p14:creationId xmlns:p14="http://schemas.microsoft.com/office/powerpoint/2010/main" val="51362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49300B-DE66-E8DA-444F-BDC3F11427D8}"/>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DDFEA312-8A5D-A186-5E10-873718BBCE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1626065-48DB-6B68-3030-4DD1CE14CB4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945E4929-B6FE-AB7B-4D38-6A80D9CC70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8846D81-EFFF-1922-641E-D8EE6D38C96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50B7A2AF-FE99-801B-4054-F02214EEB4D8}"/>
              </a:ext>
            </a:extLst>
          </p:cNvPr>
          <p:cNvSpPr>
            <a:spLocks noGrp="1"/>
          </p:cNvSpPr>
          <p:nvPr>
            <p:ph type="dt" sz="half" idx="10"/>
          </p:nvPr>
        </p:nvSpPr>
        <p:spPr/>
        <p:txBody>
          <a:bodyPr/>
          <a:lstStyle/>
          <a:p>
            <a:fld id="{CA625276-96CB-42BD-B3FA-2B5E0A7C8A4A}" type="datetimeFigureOut">
              <a:rPr lang="fr-CA" smtClean="0"/>
              <a:t>2025-01-18</a:t>
            </a:fld>
            <a:endParaRPr lang="fr-CA"/>
          </a:p>
        </p:txBody>
      </p:sp>
      <p:sp>
        <p:nvSpPr>
          <p:cNvPr id="8" name="Espace réservé du pied de page 7">
            <a:extLst>
              <a:ext uri="{FF2B5EF4-FFF2-40B4-BE49-F238E27FC236}">
                <a16:creationId xmlns:a16="http://schemas.microsoft.com/office/drawing/2014/main" id="{980712F8-1347-74E9-4839-558A3EB91973}"/>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A9E7889F-1895-EA37-0014-BE84ECD0CA7C}"/>
              </a:ext>
            </a:extLst>
          </p:cNvPr>
          <p:cNvSpPr>
            <a:spLocks noGrp="1"/>
          </p:cNvSpPr>
          <p:nvPr>
            <p:ph type="sldNum" sz="quarter" idx="12"/>
          </p:nvPr>
        </p:nvSpPr>
        <p:spPr/>
        <p:txBody>
          <a:bodyPr/>
          <a:lstStyle/>
          <a:p>
            <a:fld id="{71BE0B67-2BD8-4831-B5A9-E9948A103C09}" type="slidenum">
              <a:rPr lang="fr-CA" smtClean="0"/>
              <a:t>‹N°›</a:t>
            </a:fld>
            <a:endParaRPr lang="fr-CA"/>
          </a:p>
        </p:txBody>
      </p:sp>
    </p:spTree>
    <p:extLst>
      <p:ext uri="{BB962C8B-B14F-4D97-AF65-F5344CB8AC3E}">
        <p14:creationId xmlns:p14="http://schemas.microsoft.com/office/powerpoint/2010/main" val="29612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FC27C-C2D2-BF24-2FA3-42877F25FACA}"/>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B22CA8EF-F81B-88BF-4129-42BC07E53E0B}"/>
              </a:ext>
            </a:extLst>
          </p:cNvPr>
          <p:cNvSpPr>
            <a:spLocks noGrp="1"/>
          </p:cNvSpPr>
          <p:nvPr>
            <p:ph type="dt" sz="half" idx="10"/>
          </p:nvPr>
        </p:nvSpPr>
        <p:spPr/>
        <p:txBody>
          <a:bodyPr/>
          <a:lstStyle/>
          <a:p>
            <a:fld id="{CA625276-96CB-42BD-B3FA-2B5E0A7C8A4A}" type="datetimeFigureOut">
              <a:rPr lang="fr-CA" smtClean="0"/>
              <a:t>2025-01-18</a:t>
            </a:fld>
            <a:endParaRPr lang="fr-CA"/>
          </a:p>
        </p:txBody>
      </p:sp>
      <p:sp>
        <p:nvSpPr>
          <p:cNvPr id="4" name="Espace réservé du pied de page 3">
            <a:extLst>
              <a:ext uri="{FF2B5EF4-FFF2-40B4-BE49-F238E27FC236}">
                <a16:creationId xmlns:a16="http://schemas.microsoft.com/office/drawing/2014/main" id="{D88C253C-ED65-0EEC-957E-5369F8FF09EA}"/>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B1E7325C-6FEA-4DEA-F450-12AAA3B01AAC}"/>
              </a:ext>
            </a:extLst>
          </p:cNvPr>
          <p:cNvSpPr>
            <a:spLocks noGrp="1"/>
          </p:cNvSpPr>
          <p:nvPr>
            <p:ph type="sldNum" sz="quarter" idx="12"/>
          </p:nvPr>
        </p:nvSpPr>
        <p:spPr/>
        <p:txBody>
          <a:bodyPr/>
          <a:lstStyle/>
          <a:p>
            <a:fld id="{71BE0B67-2BD8-4831-B5A9-E9948A103C09}" type="slidenum">
              <a:rPr lang="fr-CA" smtClean="0"/>
              <a:t>‹N°›</a:t>
            </a:fld>
            <a:endParaRPr lang="fr-CA"/>
          </a:p>
        </p:txBody>
      </p:sp>
    </p:spTree>
    <p:extLst>
      <p:ext uri="{BB962C8B-B14F-4D97-AF65-F5344CB8AC3E}">
        <p14:creationId xmlns:p14="http://schemas.microsoft.com/office/powerpoint/2010/main" val="27278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9C07B84-3FC1-ADB2-4A2C-AC9673B62B43}"/>
              </a:ext>
            </a:extLst>
          </p:cNvPr>
          <p:cNvSpPr>
            <a:spLocks noGrp="1"/>
          </p:cNvSpPr>
          <p:nvPr>
            <p:ph type="dt" sz="half" idx="10"/>
          </p:nvPr>
        </p:nvSpPr>
        <p:spPr/>
        <p:txBody>
          <a:bodyPr/>
          <a:lstStyle/>
          <a:p>
            <a:fld id="{CA625276-96CB-42BD-B3FA-2B5E0A7C8A4A}" type="datetimeFigureOut">
              <a:rPr lang="fr-CA" smtClean="0"/>
              <a:t>2025-01-18</a:t>
            </a:fld>
            <a:endParaRPr lang="fr-CA"/>
          </a:p>
        </p:txBody>
      </p:sp>
      <p:sp>
        <p:nvSpPr>
          <p:cNvPr id="3" name="Espace réservé du pied de page 2">
            <a:extLst>
              <a:ext uri="{FF2B5EF4-FFF2-40B4-BE49-F238E27FC236}">
                <a16:creationId xmlns:a16="http://schemas.microsoft.com/office/drawing/2014/main" id="{BFE554D8-FC62-10EB-655D-461C6C566828}"/>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28DC1863-5B8F-5C9E-3441-F41BB6527288}"/>
              </a:ext>
            </a:extLst>
          </p:cNvPr>
          <p:cNvSpPr>
            <a:spLocks noGrp="1"/>
          </p:cNvSpPr>
          <p:nvPr>
            <p:ph type="sldNum" sz="quarter" idx="12"/>
          </p:nvPr>
        </p:nvSpPr>
        <p:spPr/>
        <p:txBody>
          <a:bodyPr/>
          <a:lstStyle/>
          <a:p>
            <a:fld id="{71BE0B67-2BD8-4831-B5A9-E9948A103C09}" type="slidenum">
              <a:rPr lang="fr-CA" smtClean="0"/>
              <a:t>‹N°›</a:t>
            </a:fld>
            <a:endParaRPr lang="fr-CA"/>
          </a:p>
        </p:txBody>
      </p:sp>
    </p:spTree>
    <p:extLst>
      <p:ext uri="{BB962C8B-B14F-4D97-AF65-F5344CB8AC3E}">
        <p14:creationId xmlns:p14="http://schemas.microsoft.com/office/powerpoint/2010/main" val="57037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D07370-FE5B-7E92-766E-7030EB079F8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D8A4174F-EE98-7ABF-4C00-9F7E46F909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FA9F4FD1-70DC-F2B1-767C-3D3EE7756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3EDC4C5-AB22-CB19-0B01-485D21D13521}"/>
              </a:ext>
            </a:extLst>
          </p:cNvPr>
          <p:cNvSpPr>
            <a:spLocks noGrp="1"/>
          </p:cNvSpPr>
          <p:nvPr>
            <p:ph type="dt" sz="half" idx="10"/>
          </p:nvPr>
        </p:nvSpPr>
        <p:spPr/>
        <p:txBody>
          <a:bodyPr/>
          <a:lstStyle/>
          <a:p>
            <a:fld id="{CA625276-96CB-42BD-B3FA-2B5E0A7C8A4A}" type="datetimeFigureOut">
              <a:rPr lang="fr-CA" smtClean="0"/>
              <a:t>2025-01-18</a:t>
            </a:fld>
            <a:endParaRPr lang="fr-CA"/>
          </a:p>
        </p:txBody>
      </p:sp>
      <p:sp>
        <p:nvSpPr>
          <p:cNvPr id="6" name="Espace réservé du pied de page 5">
            <a:extLst>
              <a:ext uri="{FF2B5EF4-FFF2-40B4-BE49-F238E27FC236}">
                <a16:creationId xmlns:a16="http://schemas.microsoft.com/office/drawing/2014/main" id="{31AEF476-5095-4E0F-DB0E-329C712180B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A1AB47A-4CB3-ED00-0F4E-80A30D3E3B8E}"/>
              </a:ext>
            </a:extLst>
          </p:cNvPr>
          <p:cNvSpPr>
            <a:spLocks noGrp="1"/>
          </p:cNvSpPr>
          <p:nvPr>
            <p:ph type="sldNum" sz="quarter" idx="12"/>
          </p:nvPr>
        </p:nvSpPr>
        <p:spPr/>
        <p:txBody>
          <a:bodyPr/>
          <a:lstStyle/>
          <a:p>
            <a:fld id="{71BE0B67-2BD8-4831-B5A9-E9948A103C09}" type="slidenum">
              <a:rPr lang="fr-CA" smtClean="0"/>
              <a:t>‹N°›</a:t>
            </a:fld>
            <a:endParaRPr lang="fr-CA"/>
          </a:p>
        </p:txBody>
      </p:sp>
    </p:spTree>
    <p:extLst>
      <p:ext uri="{BB962C8B-B14F-4D97-AF65-F5344CB8AC3E}">
        <p14:creationId xmlns:p14="http://schemas.microsoft.com/office/powerpoint/2010/main" val="184318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3B077-3773-0ADC-73C7-13841ED1AE4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7C2935E7-4A60-B858-B6BA-D289F29C5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2ED27E6A-BA24-624C-27DB-A3B31D72A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6F66EA-5F9F-BBD2-000B-AFFE8DE1F589}"/>
              </a:ext>
            </a:extLst>
          </p:cNvPr>
          <p:cNvSpPr>
            <a:spLocks noGrp="1"/>
          </p:cNvSpPr>
          <p:nvPr>
            <p:ph type="dt" sz="half" idx="10"/>
          </p:nvPr>
        </p:nvSpPr>
        <p:spPr/>
        <p:txBody>
          <a:bodyPr/>
          <a:lstStyle/>
          <a:p>
            <a:fld id="{CA625276-96CB-42BD-B3FA-2B5E0A7C8A4A}" type="datetimeFigureOut">
              <a:rPr lang="fr-CA" smtClean="0"/>
              <a:t>2025-01-18</a:t>
            </a:fld>
            <a:endParaRPr lang="fr-CA"/>
          </a:p>
        </p:txBody>
      </p:sp>
      <p:sp>
        <p:nvSpPr>
          <p:cNvPr id="6" name="Espace réservé du pied de page 5">
            <a:extLst>
              <a:ext uri="{FF2B5EF4-FFF2-40B4-BE49-F238E27FC236}">
                <a16:creationId xmlns:a16="http://schemas.microsoft.com/office/drawing/2014/main" id="{72522C8D-9F0A-C5B8-D852-7BD9658E3BD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C2228485-2C22-A8C3-1BAA-DD78125B8F26}"/>
              </a:ext>
            </a:extLst>
          </p:cNvPr>
          <p:cNvSpPr>
            <a:spLocks noGrp="1"/>
          </p:cNvSpPr>
          <p:nvPr>
            <p:ph type="sldNum" sz="quarter" idx="12"/>
          </p:nvPr>
        </p:nvSpPr>
        <p:spPr/>
        <p:txBody>
          <a:bodyPr/>
          <a:lstStyle/>
          <a:p>
            <a:fld id="{71BE0B67-2BD8-4831-B5A9-E9948A103C09}" type="slidenum">
              <a:rPr lang="fr-CA" smtClean="0"/>
              <a:t>‹N°›</a:t>
            </a:fld>
            <a:endParaRPr lang="fr-CA"/>
          </a:p>
        </p:txBody>
      </p:sp>
    </p:spTree>
    <p:extLst>
      <p:ext uri="{BB962C8B-B14F-4D97-AF65-F5344CB8AC3E}">
        <p14:creationId xmlns:p14="http://schemas.microsoft.com/office/powerpoint/2010/main" val="788172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7C1D290-A485-DB8B-613F-6FF72EB87C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519E688-8882-B35B-D707-1FAE44DF8B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5F45BAC-53DC-8F27-0E49-707CADE0A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625276-96CB-42BD-B3FA-2B5E0A7C8A4A}" type="datetimeFigureOut">
              <a:rPr lang="fr-CA" smtClean="0"/>
              <a:t>2025-01-18</a:t>
            </a:fld>
            <a:endParaRPr lang="fr-CA"/>
          </a:p>
        </p:txBody>
      </p:sp>
      <p:sp>
        <p:nvSpPr>
          <p:cNvPr id="5" name="Espace réservé du pied de page 4">
            <a:extLst>
              <a:ext uri="{FF2B5EF4-FFF2-40B4-BE49-F238E27FC236}">
                <a16:creationId xmlns:a16="http://schemas.microsoft.com/office/drawing/2014/main" id="{5A5551C2-70A6-4778-6427-7C681FAEBF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AC7C496-BD2A-D2E6-E025-DA544BE95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BE0B67-2BD8-4831-B5A9-E9948A103C09}" type="slidenum">
              <a:rPr lang="fr-CA" smtClean="0"/>
              <a:t>‹N°›</a:t>
            </a:fld>
            <a:endParaRPr lang="fr-CA"/>
          </a:p>
        </p:txBody>
      </p:sp>
    </p:spTree>
    <p:extLst>
      <p:ext uri="{BB962C8B-B14F-4D97-AF65-F5344CB8AC3E}">
        <p14:creationId xmlns:p14="http://schemas.microsoft.com/office/powerpoint/2010/main" val="2736049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3.xml"/><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5.wdp"/><Relationship Id="rId5" Type="http://schemas.openxmlformats.org/officeDocument/2006/relationships/image" Target="../media/image39.png"/><Relationship Id="rId10" Type="http://schemas.openxmlformats.org/officeDocument/2006/relationships/image" Target="../media/image37.png"/><Relationship Id="rId4" Type="http://schemas.openxmlformats.org/officeDocument/2006/relationships/image" Target="../media/image24.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3.xml"/><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6.wdp"/><Relationship Id="rId5" Type="http://schemas.openxmlformats.org/officeDocument/2006/relationships/image" Target="../media/image40.png"/><Relationship Id="rId10" Type="http://schemas.openxmlformats.org/officeDocument/2006/relationships/image" Target="../media/image41.png"/><Relationship Id="rId4" Type="http://schemas.openxmlformats.org/officeDocument/2006/relationships/image" Target="../media/image24.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3.xml"/><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7.wdp"/><Relationship Id="rId5" Type="http://schemas.openxmlformats.org/officeDocument/2006/relationships/image" Target="../media/image42.png"/><Relationship Id="rId10" Type="http://schemas.openxmlformats.org/officeDocument/2006/relationships/image" Target="../media/image43.png"/><Relationship Id="rId4" Type="http://schemas.openxmlformats.org/officeDocument/2006/relationships/image" Target="../media/image24.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3.xml"/><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8.wdp"/><Relationship Id="rId5" Type="http://schemas.openxmlformats.org/officeDocument/2006/relationships/image" Target="../media/image44.png"/><Relationship Id="rId10" Type="http://schemas.openxmlformats.org/officeDocument/2006/relationships/image" Target="../media/image45.png"/><Relationship Id="rId4" Type="http://schemas.openxmlformats.org/officeDocument/2006/relationships/image" Target="../media/image24.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3.xml"/><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9.wdp"/><Relationship Id="rId5" Type="http://schemas.openxmlformats.org/officeDocument/2006/relationships/image" Target="../media/image46.png"/><Relationship Id="rId10" Type="http://schemas.openxmlformats.org/officeDocument/2006/relationships/image" Target="../media/image47.png"/><Relationship Id="rId4" Type="http://schemas.openxmlformats.org/officeDocument/2006/relationships/image" Target="../media/image24.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3.xml"/><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10.wdp"/><Relationship Id="rId5" Type="http://schemas.openxmlformats.org/officeDocument/2006/relationships/image" Target="../media/image48.png"/><Relationship Id="rId10" Type="http://schemas.openxmlformats.org/officeDocument/2006/relationships/image" Target="../media/image49.png"/><Relationship Id="rId4" Type="http://schemas.openxmlformats.org/officeDocument/2006/relationships/image" Target="../media/image24.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3.xml"/><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11.wdp"/><Relationship Id="rId5" Type="http://schemas.openxmlformats.org/officeDocument/2006/relationships/image" Target="../media/image50.png"/><Relationship Id="rId10"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3.xml"/><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11.wdp"/><Relationship Id="rId5" Type="http://schemas.openxmlformats.org/officeDocument/2006/relationships/image" Target="../media/image52.png"/><Relationship Id="rId10"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slide" Target="slide11.xml"/><Relationship Id="rId26" Type="http://schemas.openxmlformats.org/officeDocument/2006/relationships/slide" Target="slide15.xml"/><Relationship Id="rId3" Type="http://schemas.openxmlformats.org/officeDocument/2006/relationships/image" Target="../media/image8.png"/><Relationship Id="rId21" Type="http://schemas.openxmlformats.org/officeDocument/2006/relationships/image" Target="../media/image17.png"/><Relationship Id="rId34" Type="http://schemas.openxmlformats.org/officeDocument/2006/relationships/image" Target="../media/image23.png"/><Relationship Id="rId7" Type="http://schemas.openxmlformats.org/officeDocument/2006/relationships/image" Target="../media/image10.png"/><Relationship Id="rId12" Type="http://schemas.openxmlformats.org/officeDocument/2006/relationships/slide" Target="slide8.xml"/><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slide" Target="slide18.xml"/><Relationship Id="rId2" Type="http://schemas.openxmlformats.org/officeDocument/2006/relationships/image" Target="../media/image1.jpeg"/><Relationship Id="rId16" Type="http://schemas.openxmlformats.org/officeDocument/2006/relationships/slide" Target="slide10.xml"/><Relationship Id="rId20" Type="http://schemas.openxmlformats.org/officeDocument/2006/relationships/slide" Target="slide12.xml"/><Relationship Id="rId29"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12.png"/><Relationship Id="rId24" Type="http://schemas.openxmlformats.org/officeDocument/2006/relationships/slide" Target="slide14.xml"/><Relationship Id="rId32" Type="http://schemas.openxmlformats.org/officeDocument/2006/relationships/image" Target="../media/image3.png"/><Relationship Id="rId5" Type="http://schemas.openxmlformats.org/officeDocument/2006/relationships/image" Target="../media/image9.png"/><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slide" Target="slide16.xml"/><Relationship Id="rId10" Type="http://schemas.openxmlformats.org/officeDocument/2006/relationships/slide" Target="slide7.xml"/><Relationship Id="rId19" Type="http://schemas.openxmlformats.org/officeDocument/2006/relationships/image" Target="../media/image16.png"/><Relationship Id="rId31" Type="http://schemas.openxmlformats.org/officeDocument/2006/relationships/image" Target="../media/image22.png"/><Relationship Id="rId4" Type="http://schemas.openxmlformats.org/officeDocument/2006/relationships/slide" Target="slide4.xml"/><Relationship Id="rId9" Type="http://schemas.openxmlformats.org/officeDocument/2006/relationships/image" Target="../media/image11.png"/><Relationship Id="rId14" Type="http://schemas.openxmlformats.org/officeDocument/2006/relationships/slide" Target="slide9.xml"/><Relationship Id="rId22" Type="http://schemas.openxmlformats.org/officeDocument/2006/relationships/slide" Target="slide13.xml"/><Relationship Id="rId27" Type="http://schemas.openxmlformats.org/officeDocument/2006/relationships/image" Target="../media/image20.png"/><Relationship Id="rId30" Type="http://schemas.openxmlformats.org/officeDocument/2006/relationships/slide" Target="slide17.xml"/><Relationship Id="rId8"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3.xml"/><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3.xml"/><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30.pn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3.xml"/><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32.png"/><Relationship Id="rId10" Type="http://schemas.openxmlformats.org/officeDocument/2006/relationships/image" Target="../media/image33.png"/><Relationship Id="rId4" Type="http://schemas.openxmlformats.org/officeDocument/2006/relationships/image" Target="../media/image24.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3.xml"/><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4.wdp"/><Relationship Id="rId5" Type="http://schemas.openxmlformats.org/officeDocument/2006/relationships/image" Target="../media/image34.png"/><Relationship Id="rId10" Type="http://schemas.openxmlformats.org/officeDocument/2006/relationships/image" Target="../media/image35.png"/><Relationship Id="rId4" Type="http://schemas.openxmlformats.org/officeDocument/2006/relationships/image" Target="../media/image24.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3.xml"/><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5.wdp"/><Relationship Id="rId5" Type="http://schemas.openxmlformats.org/officeDocument/2006/relationships/image" Target="../media/image36.png"/><Relationship Id="rId10" Type="http://schemas.openxmlformats.org/officeDocument/2006/relationships/image" Target="../media/image37.png"/><Relationship Id="rId4" Type="http://schemas.openxmlformats.org/officeDocument/2006/relationships/image" Target="../media/image24.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3.xml"/><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5.wdp"/><Relationship Id="rId5" Type="http://schemas.openxmlformats.org/officeDocument/2006/relationships/image" Target="../media/image38.png"/><Relationship Id="rId10" Type="http://schemas.openxmlformats.org/officeDocument/2006/relationships/image" Target="../media/image37.png"/><Relationship Id="rId4" Type="http://schemas.openxmlformats.org/officeDocument/2006/relationships/image" Target="../media/image24.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39" name="Image 38" descr="Une image contenant clipart, dessin, dessin humoristique, illustration&#10;&#10;Description générée automatiquement">
            <a:extLst>
              <a:ext uri="{FF2B5EF4-FFF2-40B4-BE49-F238E27FC236}">
                <a16:creationId xmlns:a16="http://schemas.microsoft.com/office/drawing/2014/main" id="{93EBF057-09B6-29A6-4597-4052FEBCE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662" y="1119722"/>
            <a:ext cx="5290861" cy="6098017"/>
          </a:xfrm>
          <a:prstGeom prst="rect">
            <a:avLst/>
          </a:prstGeom>
        </p:spPr>
      </p:pic>
      <p:pic>
        <p:nvPicPr>
          <p:cNvPr id="9" name="Brosse">
            <a:extLst>
              <a:ext uri="{FF2B5EF4-FFF2-40B4-BE49-F238E27FC236}">
                <a16:creationId xmlns:a16="http://schemas.microsoft.com/office/drawing/2014/main" id="{9E4C63EA-E11F-482B-56A4-B8CB632327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20056035" flipH="1">
            <a:off x="2595135" y="4302219"/>
            <a:ext cx="3267534" cy="980260"/>
          </a:xfrm>
          <a:prstGeom prst="rect">
            <a:avLst/>
          </a:prstGeom>
        </p:spPr>
      </p:pic>
      <p:sp>
        <p:nvSpPr>
          <p:cNvPr id="40" name="ZoneTexte 39" hidden="1">
            <a:extLst>
              <a:ext uri="{FF2B5EF4-FFF2-40B4-BE49-F238E27FC236}">
                <a16:creationId xmlns:a16="http://schemas.microsoft.com/office/drawing/2014/main" id="{9E5EF0B9-76ED-6579-690D-2FD0B1CC3CA5}"/>
              </a:ext>
            </a:extLst>
          </p:cNvPr>
          <p:cNvSpPr txBox="1">
            <a:spLocks/>
          </p:cNvSpPr>
          <p:nvPr/>
        </p:nvSpPr>
        <p:spPr>
          <a:xfrm>
            <a:off x="5822949" y="4168730"/>
            <a:ext cx="6369051" cy="2554545"/>
          </a:xfrm>
          <a:prstGeom prst="rect">
            <a:avLst/>
          </a:prstGeom>
          <a:noFill/>
          <a:effectLst/>
        </p:spPr>
        <p:txBody>
          <a:bodyPr wrap="none" rtlCol="0">
            <a:spAutoFit/>
          </a:bodyPr>
          <a:lstStyle/>
          <a:p>
            <a:pPr algn="ctr"/>
            <a:r>
              <a:rPr lang="fr-CA" sz="8000" dirty="0">
                <a:ln w="28575">
                  <a:solidFill>
                    <a:schemeClr val="tx1"/>
                  </a:solidFill>
                </a:ln>
                <a:solidFill>
                  <a:srgbClr val="FFC000"/>
                </a:solidFill>
                <a:latin typeface="Gogono Cocoa Mochi" panose="020B0600000000000000" pitchFamily="34" charset="0"/>
              </a:rPr>
              <a:t>Le brossage </a:t>
            </a:r>
          </a:p>
          <a:p>
            <a:pPr algn="ctr"/>
            <a:r>
              <a:rPr lang="fr-CA" sz="8000" dirty="0">
                <a:ln w="28575">
                  <a:solidFill>
                    <a:schemeClr val="tx1"/>
                  </a:solidFill>
                </a:ln>
                <a:solidFill>
                  <a:srgbClr val="FFC000"/>
                </a:solidFill>
                <a:latin typeface="Gogono Cocoa Mochi" panose="020B0600000000000000" pitchFamily="34" charset="0"/>
              </a:rPr>
              <a:t>De dents</a:t>
            </a:r>
          </a:p>
        </p:txBody>
      </p:sp>
      <p:pic>
        <p:nvPicPr>
          <p:cNvPr id="41" name="Image 40" descr="Une image contenant texte, logo, Police, capture d’écran&#10;&#10;Description générée automatiquement">
            <a:extLst>
              <a:ext uri="{FF2B5EF4-FFF2-40B4-BE49-F238E27FC236}">
                <a16:creationId xmlns:a16="http://schemas.microsoft.com/office/drawing/2014/main" id="{47872B8E-DCE7-5EAF-DAA8-E22FDB812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68" y="174400"/>
            <a:ext cx="2880000" cy="2730890"/>
          </a:xfrm>
          <a:prstGeom prst="rect">
            <a:avLst/>
          </a:prstGeom>
        </p:spPr>
      </p:pic>
      <p:pic>
        <p:nvPicPr>
          <p:cNvPr id="44" name="Titre" descr="Une image contenant Police, texte, Graphique, capture d’écran&#10;&#10;Description générée automatiquement">
            <a:extLst>
              <a:ext uri="{FF2B5EF4-FFF2-40B4-BE49-F238E27FC236}">
                <a16:creationId xmlns:a16="http://schemas.microsoft.com/office/drawing/2014/main" id="{E21995C4-F355-9C3A-9BD6-8785A8CC8A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9541" y="4168730"/>
            <a:ext cx="6370382" cy="2554803"/>
          </a:xfrm>
          <a:prstGeom prst="rect">
            <a:avLst/>
          </a:prstGeom>
        </p:spPr>
      </p:pic>
      <p:sp>
        <p:nvSpPr>
          <p:cNvPr id="2" name="ZoneTexte 41">
            <a:extLst>
              <a:ext uri="{FF2B5EF4-FFF2-40B4-BE49-F238E27FC236}">
                <a16:creationId xmlns:a16="http://schemas.microsoft.com/office/drawing/2014/main" id="{17F77DDD-6C4D-798D-28F1-2F552BFD565C}"/>
              </a:ext>
            </a:extLst>
          </p:cNvPr>
          <p:cNvSpPr txBox="1"/>
          <p:nvPr/>
        </p:nvSpPr>
        <p:spPr>
          <a:xfrm>
            <a:off x="663400" y="758369"/>
            <a:ext cx="1786066" cy="117724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2000" dirty="0">
                <a:latin typeface="Segoe UI Historic" panose="020B0502040204020203" pitchFamily="34" charset="0"/>
              </a:rPr>
              <a:t>Vocabulaire</a:t>
            </a:r>
          </a:p>
          <a:p>
            <a:pPr algn="ctr"/>
            <a:endParaRPr lang="fr-CA" sz="1050" dirty="0">
              <a:latin typeface="Segoe UI Historic" panose="020B0502040204020203" pitchFamily="34" charset="0"/>
            </a:endParaRPr>
          </a:p>
          <a:p>
            <a:pPr algn="ctr"/>
            <a:r>
              <a:rPr lang="fr-CA" sz="2000" dirty="0">
                <a:latin typeface="Segoe UI Historic" panose="020B0502040204020203" pitchFamily="34" charset="0"/>
              </a:rPr>
              <a:t>Conscience</a:t>
            </a:r>
          </a:p>
          <a:p>
            <a:pPr algn="ctr"/>
            <a:r>
              <a:rPr lang="fr-CA" sz="2000" dirty="0">
                <a:latin typeface="Segoe UI Historic" panose="020B0502040204020203" pitchFamily="34" charset="0"/>
              </a:rPr>
              <a:t>phonologique</a:t>
            </a:r>
            <a:endParaRPr lang="fr-CA" dirty="0">
              <a:latin typeface="Segoe UI Historic" panose="020B0502040204020203" pitchFamily="34" charset="0"/>
            </a:endParaRPr>
          </a:p>
        </p:txBody>
      </p:sp>
      <p:sp>
        <p:nvSpPr>
          <p:cNvPr id="3" name="Rectangle 2">
            <a:extLst>
              <a:ext uri="{FF2B5EF4-FFF2-40B4-BE49-F238E27FC236}">
                <a16:creationId xmlns:a16="http://schemas.microsoft.com/office/drawing/2014/main" id="{21660CAC-1DC6-8119-E214-7E4778F71034}"/>
              </a:ext>
            </a:extLst>
          </p:cNvPr>
          <p:cNvSpPr/>
          <p:nvPr/>
        </p:nvSpPr>
        <p:spPr>
          <a:xfrm>
            <a:off x="8340132" y="3650113"/>
            <a:ext cx="3389429" cy="560439"/>
          </a:xfrm>
          <a:custGeom>
            <a:avLst/>
            <a:gdLst>
              <a:gd name="connsiteX0" fmla="*/ 0 w 3389429"/>
              <a:gd name="connsiteY0" fmla="*/ 0 h 560439"/>
              <a:gd name="connsiteX1" fmla="*/ 564905 w 3389429"/>
              <a:gd name="connsiteY1" fmla="*/ 0 h 560439"/>
              <a:gd name="connsiteX2" fmla="*/ 1095915 w 3389429"/>
              <a:gd name="connsiteY2" fmla="*/ 0 h 560439"/>
              <a:gd name="connsiteX3" fmla="*/ 1694715 w 3389429"/>
              <a:gd name="connsiteY3" fmla="*/ 0 h 560439"/>
              <a:gd name="connsiteX4" fmla="*/ 2259619 w 3389429"/>
              <a:gd name="connsiteY4" fmla="*/ 0 h 560439"/>
              <a:gd name="connsiteX5" fmla="*/ 2824524 w 3389429"/>
              <a:gd name="connsiteY5" fmla="*/ 0 h 560439"/>
              <a:gd name="connsiteX6" fmla="*/ 3389429 w 3389429"/>
              <a:gd name="connsiteY6" fmla="*/ 0 h 560439"/>
              <a:gd name="connsiteX7" fmla="*/ 3389429 w 3389429"/>
              <a:gd name="connsiteY7" fmla="*/ 560439 h 560439"/>
              <a:gd name="connsiteX8" fmla="*/ 2892313 w 3389429"/>
              <a:gd name="connsiteY8" fmla="*/ 560439 h 560439"/>
              <a:gd name="connsiteX9" fmla="*/ 2361302 w 3389429"/>
              <a:gd name="connsiteY9" fmla="*/ 560439 h 560439"/>
              <a:gd name="connsiteX10" fmla="*/ 1830292 w 3389429"/>
              <a:gd name="connsiteY10" fmla="*/ 560439 h 560439"/>
              <a:gd name="connsiteX11" fmla="*/ 1197598 w 3389429"/>
              <a:gd name="connsiteY11" fmla="*/ 560439 h 560439"/>
              <a:gd name="connsiteX12" fmla="*/ 666588 w 3389429"/>
              <a:gd name="connsiteY12" fmla="*/ 560439 h 560439"/>
              <a:gd name="connsiteX13" fmla="*/ 0 w 3389429"/>
              <a:gd name="connsiteY13" fmla="*/ 560439 h 560439"/>
              <a:gd name="connsiteX14" fmla="*/ 0 w 3389429"/>
              <a:gd name="connsiteY14" fmla="*/ 0 h 5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89429" h="560439" fill="none" extrusionOk="0">
                <a:moveTo>
                  <a:pt x="0" y="0"/>
                </a:moveTo>
                <a:cubicBezTo>
                  <a:pt x="242385" y="-13824"/>
                  <a:pt x="359161" y="63878"/>
                  <a:pt x="564905" y="0"/>
                </a:cubicBezTo>
                <a:cubicBezTo>
                  <a:pt x="770650" y="-63878"/>
                  <a:pt x="979555" y="44052"/>
                  <a:pt x="1095915" y="0"/>
                </a:cubicBezTo>
                <a:cubicBezTo>
                  <a:pt x="1212275" y="-44052"/>
                  <a:pt x="1442822" y="51229"/>
                  <a:pt x="1694715" y="0"/>
                </a:cubicBezTo>
                <a:cubicBezTo>
                  <a:pt x="1946608" y="-51229"/>
                  <a:pt x="2105135" y="23113"/>
                  <a:pt x="2259619" y="0"/>
                </a:cubicBezTo>
                <a:cubicBezTo>
                  <a:pt x="2414103" y="-23113"/>
                  <a:pt x="2545127" y="28331"/>
                  <a:pt x="2824524" y="0"/>
                </a:cubicBezTo>
                <a:cubicBezTo>
                  <a:pt x="3103922" y="-28331"/>
                  <a:pt x="3269661" y="38668"/>
                  <a:pt x="3389429" y="0"/>
                </a:cubicBezTo>
                <a:cubicBezTo>
                  <a:pt x="3430766" y="164198"/>
                  <a:pt x="3336025" y="409530"/>
                  <a:pt x="3389429" y="560439"/>
                </a:cubicBezTo>
                <a:cubicBezTo>
                  <a:pt x="3225506" y="568521"/>
                  <a:pt x="3084649" y="532870"/>
                  <a:pt x="2892313" y="560439"/>
                </a:cubicBezTo>
                <a:cubicBezTo>
                  <a:pt x="2699977" y="588008"/>
                  <a:pt x="2496327" y="543394"/>
                  <a:pt x="2361302" y="560439"/>
                </a:cubicBezTo>
                <a:cubicBezTo>
                  <a:pt x="2226277" y="577484"/>
                  <a:pt x="2005661" y="553863"/>
                  <a:pt x="1830292" y="560439"/>
                </a:cubicBezTo>
                <a:cubicBezTo>
                  <a:pt x="1654923" y="567015"/>
                  <a:pt x="1474191" y="550705"/>
                  <a:pt x="1197598" y="560439"/>
                </a:cubicBezTo>
                <a:cubicBezTo>
                  <a:pt x="921005" y="570173"/>
                  <a:pt x="826446" y="543881"/>
                  <a:pt x="666588" y="560439"/>
                </a:cubicBezTo>
                <a:cubicBezTo>
                  <a:pt x="506730" y="576997"/>
                  <a:pt x="330551" y="519676"/>
                  <a:pt x="0" y="560439"/>
                </a:cubicBezTo>
                <a:cubicBezTo>
                  <a:pt x="-61880" y="403645"/>
                  <a:pt x="44983" y="174439"/>
                  <a:pt x="0" y="0"/>
                </a:cubicBezTo>
                <a:close/>
              </a:path>
              <a:path w="3389429" h="560439" stroke="0" extrusionOk="0">
                <a:moveTo>
                  <a:pt x="0" y="0"/>
                </a:moveTo>
                <a:cubicBezTo>
                  <a:pt x="171253" y="-65123"/>
                  <a:pt x="448598" y="15208"/>
                  <a:pt x="598799" y="0"/>
                </a:cubicBezTo>
                <a:cubicBezTo>
                  <a:pt x="749000" y="-15208"/>
                  <a:pt x="962644" y="14452"/>
                  <a:pt x="1062021" y="0"/>
                </a:cubicBezTo>
                <a:cubicBezTo>
                  <a:pt x="1161398" y="-14452"/>
                  <a:pt x="1479852" y="39891"/>
                  <a:pt x="1593032" y="0"/>
                </a:cubicBezTo>
                <a:cubicBezTo>
                  <a:pt x="1706212" y="-39891"/>
                  <a:pt x="1917017" y="1831"/>
                  <a:pt x="2124042" y="0"/>
                </a:cubicBezTo>
                <a:cubicBezTo>
                  <a:pt x="2331067" y="-1831"/>
                  <a:pt x="2401729" y="43085"/>
                  <a:pt x="2655053" y="0"/>
                </a:cubicBezTo>
                <a:cubicBezTo>
                  <a:pt x="2908377" y="-43085"/>
                  <a:pt x="3080779" y="3423"/>
                  <a:pt x="3389429" y="0"/>
                </a:cubicBezTo>
                <a:cubicBezTo>
                  <a:pt x="3406220" y="211231"/>
                  <a:pt x="3379120" y="399713"/>
                  <a:pt x="3389429" y="560439"/>
                </a:cubicBezTo>
                <a:cubicBezTo>
                  <a:pt x="3179717" y="591300"/>
                  <a:pt x="3040486" y="559986"/>
                  <a:pt x="2790630" y="560439"/>
                </a:cubicBezTo>
                <a:cubicBezTo>
                  <a:pt x="2540774" y="560892"/>
                  <a:pt x="2365230" y="505931"/>
                  <a:pt x="2191831" y="560439"/>
                </a:cubicBezTo>
                <a:cubicBezTo>
                  <a:pt x="2018432" y="614947"/>
                  <a:pt x="1843480" y="527714"/>
                  <a:pt x="1593032" y="560439"/>
                </a:cubicBezTo>
                <a:cubicBezTo>
                  <a:pt x="1342584" y="593164"/>
                  <a:pt x="1224139" y="504507"/>
                  <a:pt x="1062021" y="560439"/>
                </a:cubicBezTo>
                <a:cubicBezTo>
                  <a:pt x="899903" y="616371"/>
                  <a:pt x="707890" y="540869"/>
                  <a:pt x="564905" y="560439"/>
                </a:cubicBezTo>
                <a:cubicBezTo>
                  <a:pt x="421920" y="580009"/>
                  <a:pt x="155133" y="506947"/>
                  <a:pt x="0" y="560439"/>
                </a:cubicBezTo>
                <a:cubicBezTo>
                  <a:pt x="-61786" y="354710"/>
                  <a:pt x="67029" y="189552"/>
                  <a:pt x="0" y="0"/>
                </a:cubicBezTo>
                <a:close/>
              </a:path>
            </a:pathLst>
          </a:custGeom>
          <a:solidFill>
            <a:schemeClr val="bg1"/>
          </a:solidFill>
          <a:ln w="19050">
            <a:solidFill>
              <a:schemeClr val="tx1"/>
            </a:solidFill>
            <a:extLst>
              <a:ext uri="{C807C97D-BFC1-408E-A445-0C87EB9F89A2}">
                <ask:lineSketchStyleProps xmlns:ask="http://schemas.microsoft.com/office/drawing/2018/sketchyshapes" sd="2280228307">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2400" dirty="0">
                <a:solidFill>
                  <a:schemeClr val="tx1"/>
                </a:solidFill>
              </a:rPr>
              <a:t>Le monde polaire</a:t>
            </a:r>
          </a:p>
        </p:txBody>
      </p:sp>
    </p:spTree>
    <p:extLst>
      <p:ext uri="{BB962C8B-B14F-4D97-AF65-F5344CB8AC3E}">
        <p14:creationId xmlns:p14="http://schemas.microsoft.com/office/powerpoint/2010/main" val="252991497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F6E06FE4-0FE1-28E0-025C-B5F9A9B55745}"/>
            </a:ext>
          </a:extLst>
        </p:cNvPr>
        <p:cNvGrpSpPr/>
        <p:nvPr/>
      </p:nvGrpSpPr>
      <p:grpSpPr>
        <a:xfrm>
          <a:off x="0" y="0"/>
          <a:ext cx="0" cy="0"/>
          <a:chOff x="0" y="0"/>
          <a:chExt cx="0" cy="0"/>
        </a:xfrm>
      </p:grpSpPr>
      <p:pic>
        <p:nvPicPr>
          <p:cNvPr id="4" name="Image 3" descr="Une image contenant logo, symbole, Graphique&#10;&#10;Description générée automatiquement">
            <a:hlinkClick r:id="rId3" action="ppaction://hlinksldjump"/>
            <a:extLst>
              <a:ext uri="{FF2B5EF4-FFF2-40B4-BE49-F238E27FC236}">
                <a16:creationId xmlns:a16="http://schemas.microsoft.com/office/drawing/2014/main" id="{890BD6F9-A9EE-D078-6A29-D972007FE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292" y="5770756"/>
            <a:ext cx="951817" cy="947660"/>
          </a:xfrm>
          <a:prstGeom prst="rect">
            <a:avLst/>
          </a:prstGeom>
        </p:spPr>
      </p:pic>
      <p:grpSp>
        <p:nvGrpSpPr>
          <p:cNvPr id="3" name="Groupe 2">
            <a:extLst>
              <a:ext uri="{FF2B5EF4-FFF2-40B4-BE49-F238E27FC236}">
                <a16:creationId xmlns:a16="http://schemas.microsoft.com/office/drawing/2014/main" id="{FC4EB5BE-8619-3CCC-E784-D731F7C8DCE7}"/>
              </a:ext>
            </a:extLst>
          </p:cNvPr>
          <p:cNvGrpSpPr/>
          <p:nvPr/>
        </p:nvGrpSpPr>
        <p:grpSpPr>
          <a:xfrm>
            <a:off x="3371850" y="704850"/>
            <a:ext cx="5448300" cy="5448300"/>
            <a:chOff x="3371850" y="704850"/>
            <a:chExt cx="5448300" cy="5448300"/>
          </a:xfrm>
        </p:grpSpPr>
        <p:sp>
          <p:nvSpPr>
            <p:cNvPr id="5" name="Ellipse 4">
              <a:extLst>
                <a:ext uri="{FF2B5EF4-FFF2-40B4-BE49-F238E27FC236}">
                  <a16:creationId xmlns:a16="http://schemas.microsoft.com/office/drawing/2014/main" id="{E9228FE0-67D8-3501-8EF7-C18092EB43E7}"/>
                </a:ext>
              </a:extLst>
            </p:cNvPr>
            <p:cNvSpPr/>
            <p:nvPr/>
          </p:nvSpPr>
          <p:spPr>
            <a:xfrm>
              <a:off x="3371850" y="704850"/>
              <a:ext cx="5448300" cy="5448300"/>
            </a:xfrm>
            <a:prstGeom prst="ellipse">
              <a:avLst/>
            </a:prstGeom>
            <a:solidFill>
              <a:schemeClr val="bg1"/>
            </a:solidFill>
            <a:ln>
              <a:noFill/>
            </a:ln>
            <a:effectLst>
              <a:glow rad="393700">
                <a:srgbClr val="C1FFFF">
                  <a:alpha val="32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89D288D0-8F90-1804-B7BE-AD4413CB820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92597" y="1763486"/>
              <a:ext cx="2206806" cy="3331028"/>
            </a:xfrm>
            <a:prstGeom prst="rect">
              <a:avLst/>
            </a:prstGeom>
          </p:spPr>
        </p:pic>
      </p:grpSp>
      <p:sp>
        <p:nvSpPr>
          <p:cNvPr id="31" name="Rectangle : coins arrondis 30">
            <a:extLst>
              <a:ext uri="{FF2B5EF4-FFF2-40B4-BE49-F238E27FC236}">
                <a16:creationId xmlns:a16="http://schemas.microsoft.com/office/drawing/2014/main" id="{CB4C249A-2D87-AF9E-3F0B-42FA2CAB5F26}"/>
              </a:ext>
            </a:extLst>
          </p:cNvPr>
          <p:cNvSpPr/>
          <p:nvPr/>
        </p:nvSpPr>
        <p:spPr>
          <a:xfrm>
            <a:off x="-181356" y="0"/>
            <a:ext cx="6522339" cy="468629"/>
          </a:xfrm>
          <a:prstGeom prst="roundRect">
            <a:avLst/>
          </a:prstGeom>
          <a:solidFill>
            <a:srgbClr val="B5E3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solidFill>
            </a:endParaRPr>
          </a:p>
        </p:txBody>
      </p:sp>
      <p:sp>
        <p:nvSpPr>
          <p:cNvPr id="32" name="B Seg">
            <a:extLst>
              <a:ext uri="{FF2B5EF4-FFF2-40B4-BE49-F238E27FC236}">
                <a16:creationId xmlns:a16="http://schemas.microsoft.com/office/drawing/2014/main" id="{BD6F92ED-0D4F-080D-FEE5-CADB4EA56BFF}"/>
              </a:ext>
            </a:extLst>
          </p:cNvPr>
          <p:cNvSpPr/>
          <p:nvPr/>
        </p:nvSpPr>
        <p:spPr>
          <a:xfrm>
            <a:off x="619369" y="49531"/>
            <a:ext cx="2752481" cy="338892"/>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Segmentation syllabique</a:t>
            </a:r>
          </a:p>
        </p:txBody>
      </p:sp>
      <p:sp>
        <p:nvSpPr>
          <p:cNvPr id="33" name="BPhonèeme">
            <a:extLst>
              <a:ext uri="{FF2B5EF4-FFF2-40B4-BE49-F238E27FC236}">
                <a16:creationId xmlns:a16="http://schemas.microsoft.com/office/drawing/2014/main" id="{B5B891E1-D81D-E047-91EE-6267FD5973C3}"/>
              </a:ext>
            </a:extLst>
          </p:cNvPr>
          <p:cNvSpPr/>
          <p:nvPr/>
        </p:nvSpPr>
        <p:spPr>
          <a:xfrm>
            <a:off x="3482159" y="49530"/>
            <a:ext cx="2752481" cy="338891"/>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Phonème initial</a:t>
            </a:r>
          </a:p>
        </p:txBody>
      </p:sp>
      <p:pic>
        <p:nvPicPr>
          <p:cNvPr id="34" name="DÉroule">
            <a:extLst>
              <a:ext uri="{FF2B5EF4-FFF2-40B4-BE49-F238E27FC236}">
                <a16:creationId xmlns:a16="http://schemas.microsoft.com/office/drawing/2014/main" id="{1C402F5F-FE94-1AD6-9D26-E4619FE5AA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0" y="29438"/>
            <a:ext cx="362993" cy="360222"/>
          </a:xfrm>
          <a:prstGeom prst="rect">
            <a:avLst/>
          </a:prstGeom>
        </p:spPr>
      </p:pic>
      <p:pic>
        <p:nvPicPr>
          <p:cNvPr id="35" name="Rétracte">
            <a:extLst>
              <a:ext uri="{FF2B5EF4-FFF2-40B4-BE49-F238E27FC236}">
                <a16:creationId xmlns:a16="http://schemas.microsoft.com/office/drawing/2014/main" id="{89BC7C50-5B83-49D2-DE72-96597984F2A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510" y="28200"/>
            <a:ext cx="362993" cy="360222"/>
          </a:xfrm>
          <a:prstGeom prst="rect">
            <a:avLst/>
          </a:prstGeom>
        </p:spPr>
      </p:pic>
      <p:grpSp>
        <p:nvGrpSpPr>
          <p:cNvPr id="36" name="Groupe 35">
            <a:extLst>
              <a:ext uri="{FF2B5EF4-FFF2-40B4-BE49-F238E27FC236}">
                <a16:creationId xmlns:a16="http://schemas.microsoft.com/office/drawing/2014/main" id="{2DA668B9-F2E7-A4E9-8E4E-946AD79B39F6}"/>
              </a:ext>
            </a:extLst>
          </p:cNvPr>
          <p:cNvGrpSpPr/>
          <p:nvPr/>
        </p:nvGrpSpPr>
        <p:grpSpPr>
          <a:xfrm>
            <a:off x="619420" y="448731"/>
            <a:ext cx="5448300" cy="1148957"/>
            <a:chOff x="363920" y="4607756"/>
            <a:chExt cx="5448300" cy="1148957"/>
          </a:xfrm>
        </p:grpSpPr>
        <p:sp>
          <p:nvSpPr>
            <p:cNvPr id="37" name="il/elle">
              <a:extLst>
                <a:ext uri="{FF2B5EF4-FFF2-40B4-BE49-F238E27FC236}">
                  <a16:creationId xmlns:a16="http://schemas.microsoft.com/office/drawing/2014/main" id="{B236C8CE-F18C-E81A-5AF1-211B71CEEB00}"/>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38" name="Ellipse 37">
              <a:extLst>
                <a:ext uri="{FF2B5EF4-FFF2-40B4-BE49-F238E27FC236}">
                  <a16:creationId xmlns:a16="http://schemas.microsoft.com/office/drawing/2014/main" id="{479DD2EA-C754-BCC1-FD2F-A1C4E514BA07}"/>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39" name="Ellipse 38">
              <a:extLst>
                <a:ext uri="{FF2B5EF4-FFF2-40B4-BE49-F238E27FC236}">
                  <a16:creationId xmlns:a16="http://schemas.microsoft.com/office/drawing/2014/main" id="{DD6006D6-F924-2927-1E67-895F9B7D172C}"/>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40" name="Ellipse 39">
              <a:extLst>
                <a:ext uri="{FF2B5EF4-FFF2-40B4-BE49-F238E27FC236}">
                  <a16:creationId xmlns:a16="http://schemas.microsoft.com/office/drawing/2014/main" id="{33214D61-0E9F-83A4-C34A-3F8D1BC51D9A}"/>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41" name="Ellipse 40">
              <a:extLst>
                <a:ext uri="{FF2B5EF4-FFF2-40B4-BE49-F238E27FC236}">
                  <a16:creationId xmlns:a16="http://schemas.microsoft.com/office/drawing/2014/main" id="{51F91F48-6E60-1F42-FE8D-B2A475F2F3FF}"/>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42" name="GR phonème">
            <a:extLst>
              <a:ext uri="{FF2B5EF4-FFF2-40B4-BE49-F238E27FC236}">
                <a16:creationId xmlns:a16="http://schemas.microsoft.com/office/drawing/2014/main" id="{77D304B0-B70E-8875-C3DA-15BFED7E89C1}"/>
              </a:ext>
            </a:extLst>
          </p:cNvPr>
          <p:cNvGrpSpPr/>
          <p:nvPr/>
        </p:nvGrpSpPr>
        <p:grpSpPr>
          <a:xfrm>
            <a:off x="621377" y="448731"/>
            <a:ext cx="5721563" cy="1444710"/>
            <a:chOff x="177783" y="5436894"/>
            <a:chExt cx="5721563" cy="1444710"/>
          </a:xfrm>
        </p:grpSpPr>
        <p:grpSp>
          <p:nvGrpSpPr>
            <p:cNvPr id="43" name="Groupe 42">
              <a:extLst>
                <a:ext uri="{FF2B5EF4-FFF2-40B4-BE49-F238E27FC236}">
                  <a16:creationId xmlns:a16="http://schemas.microsoft.com/office/drawing/2014/main" id="{EFCD9ECB-3CB4-B710-B668-3ED7F56A5891}"/>
                </a:ext>
              </a:extLst>
            </p:cNvPr>
            <p:cNvGrpSpPr/>
            <p:nvPr/>
          </p:nvGrpSpPr>
          <p:grpSpPr>
            <a:xfrm>
              <a:off x="177783" y="5436894"/>
              <a:ext cx="5448300" cy="1148957"/>
              <a:chOff x="363920" y="4607756"/>
              <a:chExt cx="5448300" cy="1148957"/>
            </a:xfrm>
          </p:grpSpPr>
          <p:sp>
            <p:nvSpPr>
              <p:cNvPr id="51" name="il/elle">
                <a:extLst>
                  <a:ext uri="{FF2B5EF4-FFF2-40B4-BE49-F238E27FC236}">
                    <a16:creationId xmlns:a16="http://schemas.microsoft.com/office/drawing/2014/main" id="{BDB2CD20-B6DE-9D41-AF92-811C1FA23BF2}"/>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52" name="Ellipse 51">
                <a:extLst>
                  <a:ext uri="{FF2B5EF4-FFF2-40B4-BE49-F238E27FC236}">
                    <a16:creationId xmlns:a16="http://schemas.microsoft.com/office/drawing/2014/main" id="{19B3CC84-C01D-CCE5-1BF8-0FBE4EA05DD8}"/>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53" name="Ellipse 52">
                <a:extLst>
                  <a:ext uri="{FF2B5EF4-FFF2-40B4-BE49-F238E27FC236}">
                    <a16:creationId xmlns:a16="http://schemas.microsoft.com/office/drawing/2014/main" id="{7B4219E2-5EAB-390E-A9BC-1D02224E49DF}"/>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54" name="Ellipse 53">
                <a:extLst>
                  <a:ext uri="{FF2B5EF4-FFF2-40B4-BE49-F238E27FC236}">
                    <a16:creationId xmlns:a16="http://schemas.microsoft.com/office/drawing/2014/main" id="{A61A1D28-291C-3167-55D3-30966DFEF392}"/>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55" name="Ellipse 54">
                <a:extLst>
                  <a:ext uri="{FF2B5EF4-FFF2-40B4-BE49-F238E27FC236}">
                    <a16:creationId xmlns:a16="http://schemas.microsoft.com/office/drawing/2014/main" id="{F7BB80C7-5F3D-F75B-C306-5BFF00AC7BFD}"/>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44" name="Groupe 43">
              <a:extLst>
                <a:ext uri="{FF2B5EF4-FFF2-40B4-BE49-F238E27FC236}">
                  <a16:creationId xmlns:a16="http://schemas.microsoft.com/office/drawing/2014/main" id="{52BC2BD2-2A66-1938-C6D6-A19A763A89F0}"/>
                </a:ext>
              </a:extLst>
            </p:cNvPr>
            <p:cNvGrpSpPr/>
            <p:nvPr/>
          </p:nvGrpSpPr>
          <p:grpSpPr>
            <a:xfrm>
              <a:off x="451046" y="5456792"/>
              <a:ext cx="5448300" cy="1129059"/>
              <a:chOff x="363920" y="4607756"/>
              <a:chExt cx="5448300" cy="1129059"/>
            </a:xfrm>
          </p:grpSpPr>
          <p:sp>
            <p:nvSpPr>
              <p:cNvPr id="49" name="il/elle">
                <a:extLst>
                  <a:ext uri="{FF2B5EF4-FFF2-40B4-BE49-F238E27FC236}">
                    <a16:creationId xmlns:a16="http://schemas.microsoft.com/office/drawing/2014/main" id="{4F11AFAF-E1F9-6629-43DD-5A5DFA1F2383}"/>
                  </a:ext>
                </a:extLst>
              </p:cNvPr>
              <p:cNvSpPr/>
              <p:nvPr/>
            </p:nvSpPr>
            <p:spPr>
              <a:xfrm>
                <a:off x="363920" y="4607756"/>
                <a:ext cx="5448300" cy="1129059"/>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800" b="1" dirty="0">
                  <a:solidFill>
                    <a:schemeClr val="accent1"/>
                  </a:solidFill>
                </a:endParaRPr>
              </a:p>
            </p:txBody>
          </p:sp>
          <p:sp>
            <p:nvSpPr>
              <p:cNvPr id="50" name="Ellipse 49">
                <a:extLst>
                  <a:ext uri="{FF2B5EF4-FFF2-40B4-BE49-F238E27FC236}">
                    <a16:creationId xmlns:a16="http://schemas.microsoft.com/office/drawing/2014/main" id="{7AEDEA29-2750-47A2-3517-AC0B5F65AEC7}"/>
                  </a:ext>
                </a:extLst>
              </p:cNvPr>
              <p:cNvSpPr/>
              <p:nvPr/>
            </p:nvSpPr>
            <p:spPr>
              <a:xfrm>
                <a:off x="4379005" y="4607829"/>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CA" sz="4400" dirty="0">
                    <a:solidFill>
                      <a:schemeClr val="bg1"/>
                    </a:solidFill>
                    <a:latin typeface="Aharoni" panose="02010803020104030203" pitchFamily="2" charset="-79"/>
                    <a:cs typeface="Aharoni" panose="02010803020104030203" pitchFamily="2" charset="-79"/>
                  </a:rPr>
                  <a:t>i</a:t>
                </a:r>
                <a:endParaRPr lang="fr-CA" sz="3600" dirty="0">
                  <a:solidFill>
                    <a:schemeClr val="bg1"/>
                  </a:solidFill>
                  <a:latin typeface="Aharoni" panose="02010803020104030203" pitchFamily="2" charset="-79"/>
                  <a:cs typeface="Aharoni" panose="02010803020104030203" pitchFamily="2" charset="-79"/>
                </a:endParaRPr>
              </a:p>
            </p:txBody>
          </p:sp>
        </p:grpSp>
        <p:pic>
          <p:nvPicPr>
            <p:cNvPr id="45" name="Image 44" descr="Une image contenant Graphique, conception&#10;&#10;Description générée automatiquement">
              <a:extLst>
                <a:ext uri="{FF2B5EF4-FFF2-40B4-BE49-F238E27FC236}">
                  <a16:creationId xmlns:a16="http://schemas.microsoft.com/office/drawing/2014/main" id="{564AE94D-993F-5721-1F57-F97BC9382B7E}"/>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317" y="5482266"/>
              <a:ext cx="641460" cy="996056"/>
            </a:xfrm>
            <a:prstGeom prst="rect">
              <a:avLst/>
            </a:prstGeom>
          </p:spPr>
        </p:pic>
        <p:pic>
          <p:nvPicPr>
            <p:cNvPr id="46" name="Image 45" descr="Une image contenant croquis, capture d’écran, Graphique, conception&#10;&#10;Description générée automatiquement">
              <a:extLst>
                <a:ext uri="{FF2B5EF4-FFF2-40B4-BE49-F238E27FC236}">
                  <a16:creationId xmlns:a16="http://schemas.microsoft.com/office/drawing/2014/main" id="{52E08B2C-54CD-C7B1-7DB8-4E7F63AEC327}"/>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3408" y="5474066"/>
              <a:ext cx="978098" cy="987879"/>
            </a:xfrm>
            <a:prstGeom prst="rect">
              <a:avLst/>
            </a:prstGeom>
          </p:spPr>
        </p:pic>
        <p:sp>
          <p:nvSpPr>
            <p:cNvPr id="47" name="Ellipse 46">
              <a:extLst>
                <a:ext uri="{FF2B5EF4-FFF2-40B4-BE49-F238E27FC236}">
                  <a16:creationId xmlns:a16="http://schemas.microsoft.com/office/drawing/2014/main" id="{4940BA3E-67B3-4140-BE47-529992BC2151}"/>
                </a:ext>
              </a:extLst>
            </p:cNvPr>
            <p:cNvSpPr/>
            <p:nvPr/>
          </p:nvSpPr>
          <p:spPr>
            <a:xfrm>
              <a:off x="1225934" y="5478393"/>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fr-CA" sz="3600" dirty="0">
                <a:solidFill>
                  <a:schemeClr val="bg1"/>
                </a:solidFill>
                <a:latin typeface="Aharoni" panose="02010803020104030203" pitchFamily="2" charset="-79"/>
                <a:cs typeface="Aharoni" panose="02010803020104030203" pitchFamily="2" charset="-79"/>
              </a:endParaRPr>
            </a:p>
          </p:txBody>
        </p:sp>
        <p:pic>
          <p:nvPicPr>
            <p:cNvPr id="48" name="Image 47">
              <a:extLst>
                <a:ext uri="{FF2B5EF4-FFF2-40B4-BE49-F238E27FC236}">
                  <a16:creationId xmlns:a16="http://schemas.microsoft.com/office/drawing/2014/main" id="{63746F47-FA92-82E9-EEA6-CDAC220A541D}"/>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6907" r="6907"/>
            <a:stretch/>
          </p:blipFill>
          <p:spPr>
            <a:xfrm>
              <a:off x="1302259" y="5456792"/>
              <a:ext cx="887284" cy="1424812"/>
            </a:xfrm>
            <a:prstGeom prst="rect">
              <a:avLst/>
            </a:prstGeom>
          </p:spPr>
        </p:pic>
      </p:grpSp>
    </p:spTree>
    <p:extLst>
      <p:ext uri="{BB962C8B-B14F-4D97-AF65-F5344CB8AC3E}">
        <p14:creationId xmlns:p14="http://schemas.microsoft.com/office/powerpoint/2010/main" val="3928340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2"/>
                                        </p:tgtEl>
                                        <p:attrNameLst>
                                          <p:attrName>style.visibility</p:attrName>
                                        </p:attrNameLst>
                                      </p:cBhvr>
                                      <p:to>
                                        <p:strVal val="hidden"/>
                                      </p:to>
                                    </p:set>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25" fill="hold">
                                          <p:stCondLst>
                                            <p:cond delay="0"/>
                                          </p:stCondLst>
                                        </p:cTn>
                                        <p:tgtEl>
                                          <p:spTgt spid="3"/>
                                        </p:tgtEl>
                                        <p:attrNameLst>
                                          <p:attrName>r</p:attrName>
                                        </p:attrNameLst>
                                      </p:cBhvr>
                                    </p:animRot>
                                    <p:animRot by="-240000">
                                      <p:cBhvr>
                                        <p:cTn id="16" dur="50" fill="hold">
                                          <p:stCondLst>
                                            <p:cond delay="50"/>
                                          </p:stCondLst>
                                        </p:cTn>
                                        <p:tgtEl>
                                          <p:spTgt spid="3"/>
                                        </p:tgtEl>
                                        <p:attrNameLst>
                                          <p:attrName>r</p:attrName>
                                        </p:attrNameLst>
                                      </p:cBhvr>
                                    </p:animRot>
                                    <p:animRot by="240000">
                                      <p:cBhvr>
                                        <p:cTn id="17" dur="50" fill="hold">
                                          <p:stCondLst>
                                            <p:cond delay="100"/>
                                          </p:stCondLst>
                                        </p:cTn>
                                        <p:tgtEl>
                                          <p:spTgt spid="3"/>
                                        </p:tgtEl>
                                        <p:attrNameLst>
                                          <p:attrName>r</p:attrName>
                                        </p:attrNameLst>
                                      </p:cBhvr>
                                    </p:animRot>
                                    <p:animRot by="-240000">
                                      <p:cBhvr>
                                        <p:cTn id="18" dur="50" fill="hold">
                                          <p:stCondLst>
                                            <p:cond delay="150"/>
                                          </p:stCondLst>
                                        </p:cTn>
                                        <p:tgtEl>
                                          <p:spTgt spid="3"/>
                                        </p:tgtEl>
                                        <p:attrNameLst>
                                          <p:attrName>r</p:attrName>
                                        </p:attrNameLst>
                                      </p:cBhvr>
                                    </p:animRot>
                                    <p:animRot by="120000">
                                      <p:cBhvr>
                                        <p:cTn id="19" dur="50" fill="hold">
                                          <p:stCondLst>
                                            <p:cond delay="2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par>
                                <p:cTn id="26" presetID="1" presetClass="entr" presetSubtype="0" fill="hold" grpId="0" nodeType="withEffect">
                                  <p:stCondLst>
                                    <p:cond delay="25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grpId="0" nodeType="withEffect">
                                  <p:stCondLst>
                                    <p:cond delay="25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up)">
                                      <p:cBhvr>
                                        <p:cTn id="37" dur="500"/>
                                        <p:tgtEl>
                                          <p:spTgt spid="36"/>
                                        </p:tgtEl>
                                      </p:cBhvr>
                                    </p:animEffect>
                                  </p:childTnLst>
                                </p:cTn>
                              </p:par>
                              <p:par>
                                <p:cTn id="38" presetID="1" presetClass="exit" presetSubtype="0" fill="hold" nodeType="withEffect">
                                  <p:stCondLst>
                                    <p:cond delay="0"/>
                                  </p:stCondLst>
                                  <p:childTnLst>
                                    <p:set>
                                      <p:cBhvr>
                                        <p:cTn id="39" dur="1" fill="hold">
                                          <p:stCondLst>
                                            <p:cond delay="0"/>
                                          </p:stCondLst>
                                        </p:cTn>
                                        <p:tgtEl>
                                          <p:spTgt spid="4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36"/>
                                        </p:tgtEl>
                                      </p:cBhvr>
                                    </p:animEffect>
                                    <p:set>
                                      <p:cBhvr>
                                        <p:cTn id="44"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5" restart="whenNotActive" fill="hold" evtFilter="cancelBubble" nodeType="interactiveSeq">
                <p:stCondLst>
                  <p:cond evt="onClick" delay="0">
                    <p:tgtEl>
                      <p:spTgt spid="33"/>
                    </p:tgtEl>
                  </p:cond>
                </p:stCondLst>
                <p:endSync evt="end" delay="0">
                  <p:rtn val="all"/>
                </p:endSync>
                <p:childTnLst>
                  <p:par>
                    <p:cTn id="46" fill="hold">
                      <p:stCondLst>
                        <p:cond delay="0"/>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up)">
                                      <p:cBhvr>
                                        <p:cTn id="50" dur="500"/>
                                        <p:tgtEl>
                                          <p:spTgt spid="42"/>
                                        </p:tgtEl>
                                      </p:cBhvr>
                                    </p:animEffect>
                                  </p:childTnLst>
                                </p:cTn>
                              </p:par>
                              <p:par>
                                <p:cTn id="51" presetID="1" presetClass="exit" presetSubtype="0" fill="hold" nodeType="withEffect">
                                  <p:stCondLst>
                                    <p:cond delay="0"/>
                                  </p:stCondLst>
                                  <p:childTnLst>
                                    <p:set>
                                      <p:cBhvr>
                                        <p:cTn id="52" dur="1" fill="hold">
                                          <p:stCondLst>
                                            <p:cond delay="0"/>
                                          </p:stCondLst>
                                        </p:cTn>
                                        <p:tgtEl>
                                          <p:spTgt spid="3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42"/>
                                        </p:tgtEl>
                                      </p:cBhvr>
                                    </p:animEffect>
                                    <p:set>
                                      <p:cBhvr>
                                        <p:cTn id="5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8" restart="whenNotActive" fill="hold" evtFilter="cancelBubble" nodeType="interactiveSeq">
                <p:stCondLst>
                  <p:cond evt="onClick" delay="0">
                    <p:tgtEl>
                      <p:spTgt spid="35"/>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withEffect">
                                  <p:stCondLst>
                                    <p:cond delay="0"/>
                                  </p:stCondLst>
                                  <p:childTnLst>
                                    <p:set>
                                      <p:cBhvr>
                                        <p:cTn id="62" dur="1" fill="hold">
                                          <p:stCondLst>
                                            <p:cond delay="0"/>
                                          </p:stCondLst>
                                        </p:cTn>
                                        <p:tgtEl>
                                          <p:spTgt spid="3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5"/>
                                        </p:tgtEl>
                                        <p:attrNameLst>
                                          <p:attrName>style.visibility</p:attrName>
                                        </p:attrNameLst>
                                      </p:cBhvr>
                                      <p:to>
                                        <p:strVal val="hidden"/>
                                      </p:to>
                                    </p:set>
                                  </p:childTnLst>
                                </p:cTn>
                              </p:par>
                            </p:childTnLst>
                          </p:cTn>
                        </p:par>
                        <p:par>
                          <p:cTn id="67" fill="hold">
                            <p:stCondLst>
                              <p:cond delay="0"/>
                            </p:stCondLst>
                            <p:childTnLst>
                              <p:par>
                                <p:cTn id="68" presetID="22" presetClass="exit" presetSubtype="2" fill="hold" grpId="1" nodeType="afterEffect">
                                  <p:stCondLst>
                                    <p:cond delay="0"/>
                                  </p:stCondLst>
                                  <p:childTnLst>
                                    <p:animEffect transition="out" filter="wipe(right)">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par>
                                <p:cTn id="71" presetID="22" presetClass="exit" presetSubtype="4" fill="hold" nodeType="withEffect">
                                  <p:stCondLst>
                                    <p:cond delay="0"/>
                                  </p:stCondLst>
                                  <p:childTnLst>
                                    <p:animEffect transition="out" filter="wipe(down)">
                                      <p:cBhvr>
                                        <p:cTn id="72" dur="500"/>
                                        <p:tgtEl>
                                          <p:spTgt spid="36"/>
                                        </p:tgtEl>
                                      </p:cBhvr>
                                    </p:animEffect>
                                    <p:set>
                                      <p:cBhvr>
                                        <p:cTn id="73" dur="1" fill="hold">
                                          <p:stCondLst>
                                            <p:cond delay="499"/>
                                          </p:stCondLst>
                                        </p:cTn>
                                        <p:tgtEl>
                                          <p:spTgt spid="36"/>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1" grpId="0" animBg="1"/>
      <p:bldP spid="31" grpId="1" animBg="1"/>
      <p:bldP spid="32" grpId="0" animBg="1"/>
      <p:bldP spid="32" grpId="1" animBg="1"/>
      <p:bldP spid="33" grpId="0" animBg="1"/>
      <p:bldP spid="3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124A1E49-222F-8A84-6E54-D008C5C72451}"/>
            </a:ext>
          </a:extLst>
        </p:cNvPr>
        <p:cNvGrpSpPr/>
        <p:nvPr/>
      </p:nvGrpSpPr>
      <p:grpSpPr>
        <a:xfrm>
          <a:off x="0" y="0"/>
          <a:ext cx="0" cy="0"/>
          <a:chOff x="0" y="0"/>
          <a:chExt cx="0" cy="0"/>
        </a:xfrm>
      </p:grpSpPr>
      <p:pic>
        <p:nvPicPr>
          <p:cNvPr id="4" name="Image 3" descr="Une image contenant logo, symbole, Graphique&#10;&#10;Description générée automatiquement">
            <a:hlinkClick r:id="rId3" action="ppaction://hlinksldjump"/>
            <a:extLst>
              <a:ext uri="{FF2B5EF4-FFF2-40B4-BE49-F238E27FC236}">
                <a16:creationId xmlns:a16="http://schemas.microsoft.com/office/drawing/2014/main" id="{B672CA20-455D-60F9-6F27-8B563E44D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292" y="5770756"/>
            <a:ext cx="951817" cy="947660"/>
          </a:xfrm>
          <a:prstGeom prst="rect">
            <a:avLst/>
          </a:prstGeom>
        </p:spPr>
      </p:pic>
      <p:grpSp>
        <p:nvGrpSpPr>
          <p:cNvPr id="3" name="Groupe 2">
            <a:extLst>
              <a:ext uri="{FF2B5EF4-FFF2-40B4-BE49-F238E27FC236}">
                <a16:creationId xmlns:a16="http://schemas.microsoft.com/office/drawing/2014/main" id="{F69271DF-E6AF-075E-33DC-709D7CCB7C9F}"/>
              </a:ext>
            </a:extLst>
          </p:cNvPr>
          <p:cNvGrpSpPr/>
          <p:nvPr/>
        </p:nvGrpSpPr>
        <p:grpSpPr>
          <a:xfrm>
            <a:off x="3371850" y="704850"/>
            <a:ext cx="5448300" cy="5448300"/>
            <a:chOff x="3371850" y="704850"/>
            <a:chExt cx="5448300" cy="5448300"/>
          </a:xfrm>
        </p:grpSpPr>
        <p:sp>
          <p:nvSpPr>
            <p:cNvPr id="5" name="Ellipse 4">
              <a:extLst>
                <a:ext uri="{FF2B5EF4-FFF2-40B4-BE49-F238E27FC236}">
                  <a16:creationId xmlns:a16="http://schemas.microsoft.com/office/drawing/2014/main" id="{E1310980-B1AA-B22E-21E5-27B5ECE5FD4F}"/>
                </a:ext>
              </a:extLst>
            </p:cNvPr>
            <p:cNvSpPr/>
            <p:nvPr/>
          </p:nvSpPr>
          <p:spPr>
            <a:xfrm>
              <a:off x="3371850" y="704850"/>
              <a:ext cx="5448300" cy="5448300"/>
            </a:xfrm>
            <a:prstGeom prst="ellipse">
              <a:avLst/>
            </a:prstGeom>
            <a:solidFill>
              <a:schemeClr val="bg1"/>
            </a:solidFill>
            <a:ln>
              <a:noFill/>
            </a:ln>
            <a:effectLst>
              <a:glow rad="393700">
                <a:srgbClr val="C1FFFF">
                  <a:alpha val="32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5F962AD3-83AC-639A-2048-3C3B4AE9E94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42024" y="2074985"/>
              <a:ext cx="2907952" cy="2708030"/>
            </a:xfrm>
            <a:prstGeom prst="rect">
              <a:avLst/>
            </a:prstGeom>
          </p:spPr>
        </p:pic>
      </p:grpSp>
      <p:sp>
        <p:nvSpPr>
          <p:cNvPr id="2" name="Rectangle : coins arrondis 1">
            <a:extLst>
              <a:ext uri="{FF2B5EF4-FFF2-40B4-BE49-F238E27FC236}">
                <a16:creationId xmlns:a16="http://schemas.microsoft.com/office/drawing/2014/main" id="{95993F3A-FEE9-6C14-E3B7-C0639E805004}"/>
              </a:ext>
            </a:extLst>
          </p:cNvPr>
          <p:cNvSpPr/>
          <p:nvPr/>
        </p:nvSpPr>
        <p:spPr>
          <a:xfrm>
            <a:off x="-181356" y="0"/>
            <a:ext cx="6522339" cy="468629"/>
          </a:xfrm>
          <a:prstGeom prst="roundRect">
            <a:avLst/>
          </a:prstGeom>
          <a:solidFill>
            <a:srgbClr val="B5E3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solidFill>
            </a:endParaRPr>
          </a:p>
        </p:txBody>
      </p:sp>
      <p:sp>
        <p:nvSpPr>
          <p:cNvPr id="7" name="B Seg">
            <a:extLst>
              <a:ext uri="{FF2B5EF4-FFF2-40B4-BE49-F238E27FC236}">
                <a16:creationId xmlns:a16="http://schemas.microsoft.com/office/drawing/2014/main" id="{5523D9F4-9445-787B-AF3C-A755C7B139C6}"/>
              </a:ext>
            </a:extLst>
          </p:cNvPr>
          <p:cNvSpPr/>
          <p:nvPr/>
        </p:nvSpPr>
        <p:spPr>
          <a:xfrm>
            <a:off x="619369" y="49531"/>
            <a:ext cx="2752481" cy="338892"/>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Segmentation syllabique</a:t>
            </a:r>
          </a:p>
        </p:txBody>
      </p:sp>
      <p:sp>
        <p:nvSpPr>
          <p:cNvPr id="8" name="BPhonèeme">
            <a:extLst>
              <a:ext uri="{FF2B5EF4-FFF2-40B4-BE49-F238E27FC236}">
                <a16:creationId xmlns:a16="http://schemas.microsoft.com/office/drawing/2014/main" id="{982FB885-A039-A09F-8335-3A91901E57B5}"/>
              </a:ext>
            </a:extLst>
          </p:cNvPr>
          <p:cNvSpPr/>
          <p:nvPr/>
        </p:nvSpPr>
        <p:spPr>
          <a:xfrm>
            <a:off x="3482159" y="49530"/>
            <a:ext cx="2752481" cy="338891"/>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Phonème initial</a:t>
            </a:r>
          </a:p>
        </p:txBody>
      </p:sp>
      <p:pic>
        <p:nvPicPr>
          <p:cNvPr id="9" name="DÉroule">
            <a:extLst>
              <a:ext uri="{FF2B5EF4-FFF2-40B4-BE49-F238E27FC236}">
                <a16:creationId xmlns:a16="http://schemas.microsoft.com/office/drawing/2014/main" id="{4146480C-9895-B7E4-E103-396282121B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0" y="29438"/>
            <a:ext cx="362993" cy="360222"/>
          </a:xfrm>
          <a:prstGeom prst="rect">
            <a:avLst/>
          </a:prstGeom>
        </p:spPr>
      </p:pic>
      <p:pic>
        <p:nvPicPr>
          <p:cNvPr id="10" name="Rétracte">
            <a:extLst>
              <a:ext uri="{FF2B5EF4-FFF2-40B4-BE49-F238E27FC236}">
                <a16:creationId xmlns:a16="http://schemas.microsoft.com/office/drawing/2014/main" id="{AA1B5C2B-D85E-D593-4F3A-BCC9F638658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510" y="28200"/>
            <a:ext cx="362993" cy="360222"/>
          </a:xfrm>
          <a:prstGeom prst="rect">
            <a:avLst/>
          </a:prstGeom>
        </p:spPr>
      </p:pic>
      <p:grpSp>
        <p:nvGrpSpPr>
          <p:cNvPr id="11" name="Groupe 10">
            <a:extLst>
              <a:ext uri="{FF2B5EF4-FFF2-40B4-BE49-F238E27FC236}">
                <a16:creationId xmlns:a16="http://schemas.microsoft.com/office/drawing/2014/main" id="{4C99B597-ACE4-EB48-7974-D1CBB904BF1C}"/>
              </a:ext>
            </a:extLst>
          </p:cNvPr>
          <p:cNvGrpSpPr/>
          <p:nvPr/>
        </p:nvGrpSpPr>
        <p:grpSpPr>
          <a:xfrm>
            <a:off x="619420" y="448731"/>
            <a:ext cx="5448300" cy="1148957"/>
            <a:chOff x="363920" y="4607756"/>
            <a:chExt cx="5448300" cy="1148957"/>
          </a:xfrm>
        </p:grpSpPr>
        <p:sp>
          <p:nvSpPr>
            <p:cNvPr id="12" name="il/elle">
              <a:extLst>
                <a:ext uri="{FF2B5EF4-FFF2-40B4-BE49-F238E27FC236}">
                  <a16:creationId xmlns:a16="http://schemas.microsoft.com/office/drawing/2014/main" id="{DF5BE6D6-859A-AECE-A68A-F9FE134A3BCA}"/>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13" name="Ellipse 12">
              <a:extLst>
                <a:ext uri="{FF2B5EF4-FFF2-40B4-BE49-F238E27FC236}">
                  <a16:creationId xmlns:a16="http://schemas.microsoft.com/office/drawing/2014/main" id="{FD681702-9B62-4106-3D97-D087F7071C24}"/>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14" name="Ellipse 13">
              <a:extLst>
                <a:ext uri="{FF2B5EF4-FFF2-40B4-BE49-F238E27FC236}">
                  <a16:creationId xmlns:a16="http://schemas.microsoft.com/office/drawing/2014/main" id="{41512D60-6F53-AAF2-524D-56658DC26345}"/>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15" name="Ellipse 14">
              <a:extLst>
                <a:ext uri="{FF2B5EF4-FFF2-40B4-BE49-F238E27FC236}">
                  <a16:creationId xmlns:a16="http://schemas.microsoft.com/office/drawing/2014/main" id="{71BA9DE9-5C87-FDF7-25C5-10A709990C7E}"/>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16" name="Ellipse 15">
              <a:extLst>
                <a:ext uri="{FF2B5EF4-FFF2-40B4-BE49-F238E27FC236}">
                  <a16:creationId xmlns:a16="http://schemas.microsoft.com/office/drawing/2014/main" id="{82598B30-F88F-B9FA-3138-956CE831D19F}"/>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7" name="GR phonème">
            <a:extLst>
              <a:ext uri="{FF2B5EF4-FFF2-40B4-BE49-F238E27FC236}">
                <a16:creationId xmlns:a16="http://schemas.microsoft.com/office/drawing/2014/main" id="{CFA035F1-6983-DD62-5EAD-7AA69D853F18}"/>
              </a:ext>
            </a:extLst>
          </p:cNvPr>
          <p:cNvGrpSpPr/>
          <p:nvPr/>
        </p:nvGrpSpPr>
        <p:grpSpPr>
          <a:xfrm>
            <a:off x="621377" y="426589"/>
            <a:ext cx="5721563" cy="1424812"/>
            <a:chOff x="177783" y="5414752"/>
            <a:chExt cx="5721563" cy="1424812"/>
          </a:xfrm>
        </p:grpSpPr>
        <p:grpSp>
          <p:nvGrpSpPr>
            <p:cNvPr id="18" name="Groupe 17">
              <a:extLst>
                <a:ext uri="{FF2B5EF4-FFF2-40B4-BE49-F238E27FC236}">
                  <a16:creationId xmlns:a16="http://schemas.microsoft.com/office/drawing/2014/main" id="{B1EA8ED6-AA02-9AB2-C8B8-08EB7C799785}"/>
                </a:ext>
              </a:extLst>
            </p:cNvPr>
            <p:cNvGrpSpPr/>
            <p:nvPr/>
          </p:nvGrpSpPr>
          <p:grpSpPr>
            <a:xfrm>
              <a:off x="177783" y="5436894"/>
              <a:ext cx="5448300" cy="1148957"/>
              <a:chOff x="363920" y="4607756"/>
              <a:chExt cx="5448300" cy="1148957"/>
            </a:xfrm>
          </p:grpSpPr>
          <p:sp>
            <p:nvSpPr>
              <p:cNvPr id="26" name="il/elle">
                <a:extLst>
                  <a:ext uri="{FF2B5EF4-FFF2-40B4-BE49-F238E27FC236}">
                    <a16:creationId xmlns:a16="http://schemas.microsoft.com/office/drawing/2014/main" id="{5E1B9C07-16CD-3DE1-2B5A-5597C89A2AB1}"/>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27" name="Ellipse 26">
                <a:extLst>
                  <a:ext uri="{FF2B5EF4-FFF2-40B4-BE49-F238E27FC236}">
                    <a16:creationId xmlns:a16="http://schemas.microsoft.com/office/drawing/2014/main" id="{8172B49F-F974-AD1B-46F1-5EA73D81F468}"/>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28" name="Ellipse 27">
                <a:extLst>
                  <a:ext uri="{FF2B5EF4-FFF2-40B4-BE49-F238E27FC236}">
                    <a16:creationId xmlns:a16="http://schemas.microsoft.com/office/drawing/2014/main" id="{7EB4673C-F591-6C75-DDC8-3A6FBA6B0960}"/>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29" name="Ellipse 28">
                <a:extLst>
                  <a:ext uri="{FF2B5EF4-FFF2-40B4-BE49-F238E27FC236}">
                    <a16:creationId xmlns:a16="http://schemas.microsoft.com/office/drawing/2014/main" id="{5431791F-FBA2-1E06-5237-20352C65370F}"/>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30" name="Ellipse 29">
                <a:extLst>
                  <a:ext uri="{FF2B5EF4-FFF2-40B4-BE49-F238E27FC236}">
                    <a16:creationId xmlns:a16="http://schemas.microsoft.com/office/drawing/2014/main" id="{C52C145C-8EE2-2AA7-7BC2-B0707F93A0E0}"/>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9" name="Groupe 18">
              <a:extLst>
                <a:ext uri="{FF2B5EF4-FFF2-40B4-BE49-F238E27FC236}">
                  <a16:creationId xmlns:a16="http://schemas.microsoft.com/office/drawing/2014/main" id="{EABB2996-F700-E0D0-25B6-0EC579BF22F0}"/>
                </a:ext>
              </a:extLst>
            </p:cNvPr>
            <p:cNvGrpSpPr/>
            <p:nvPr/>
          </p:nvGrpSpPr>
          <p:grpSpPr>
            <a:xfrm>
              <a:off x="451046" y="5456792"/>
              <a:ext cx="5448300" cy="1129059"/>
              <a:chOff x="363920" y="4607756"/>
              <a:chExt cx="5448300" cy="1129059"/>
            </a:xfrm>
          </p:grpSpPr>
          <p:sp>
            <p:nvSpPr>
              <p:cNvPr id="24" name="il/elle">
                <a:extLst>
                  <a:ext uri="{FF2B5EF4-FFF2-40B4-BE49-F238E27FC236}">
                    <a16:creationId xmlns:a16="http://schemas.microsoft.com/office/drawing/2014/main" id="{B4F09BB5-9A61-058A-278D-BCEF2759F9A6}"/>
                  </a:ext>
                </a:extLst>
              </p:cNvPr>
              <p:cNvSpPr/>
              <p:nvPr/>
            </p:nvSpPr>
            <p:spPr>
              <a:xfrm>
                <a:off x="363920" y="4607756"/>
                <a:ext cx="5448300" cy="1129059"/>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800" b="1" dirty="0">
                  <a:solidFill>
                    <a:schemeClr val="accent1"/>
                  </a:solidFill>
                </a:endParaRPr>
              </a:p>
            </p:txBody>
          </p:sp>
          <p:sp>
            <p:nvSpPr>
              <p:cNvPr id="25" name="Ellipse 24">
                <a:extLst>
                  <a:ext uri="{FF2B5EF4-FFF2-40B4-BE49-F238E27FC236}">
                    <a16:creationId xmlns:a16="http://schemas.microsoft.com/office/drawing/2014/main" id="{C77A062F-D48C-F07E-3772-6104D1DBFE6C}"/>
                  </a:ext>
                </a:extLst>
              </p:cNvPr>
              <p:cNvSpPr/>
              <p:nvPr/>
            </p:nvSpPr>
            <p:spPr>
              <a:xfrm>
                <a:off x="4379005" y="4607829"/>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CA" sz="4400" dirty="0">
                    <a:solidFill>
                      <a:schemeClr val="bg1"/>
                    </a:solidFill>
                    <a:latin typeface="Aharoni" panose="02010803020104030203" pitchFamily="2" charset="-79"/>
                    <a:cs typeface="Aharoni" panose="02010803020104030203" pitchFamily="2" charset="-79"/>
                  </a:rPr>
                  <a:t>m</a:t>
                </a:r>
                <a:endParaRPr lang="fr-CA" sz="3600" dirty="0">
                  <a:solidFill>
                    <a:schemeClr val="bg1"/>
                  </a:solidFill>
                  <a:latin typeface="Aharoni" panose="02010803020104030203" pitchFamily="2" charset="-79"/>
                  <a:cs typeface="Aharoni" panose="02010803020104030203" pitchFamily="2" charset="-79"/>
                </a:endParaRPr>
              </a:p>
            </p:txBody>
          </p:sp>
        </p:grpSp>
        <p:pic>
          <p:nvPicPr>
            <p:cNvPr id="20" name="Image 19" descr="Une image contenant Graphique, conception&#10;&#10;Description générée automatiquement">
              <a:extLst>
                <a:ext uri="{FF2B5EF4-FFF2-40B4-BE49-F238E27FC236}">
                  <a16:creationId xmlns:a16="http://schemas.microsoft.com/office/drawing/2014/main" id="{D07F3241-D3A0-A373-3ADA-FCEABC577AB5}"/>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317" y="5482266"/>
              <a:ext cx="641460" cy="996056"/>
            </a:xfrm>
            <a:prstGeom prst="rect">
              <a:avLst/>
            </a:prstGeom>
          </p:spPr>
        </p:pic>
        <p:pic>
          <p:nvPicPr>
            <p:cNvPr id="21" name="Image 20" descr="Une image contenant croquis, capture d’écran, Graphique, conception&#10;&#10;Description générée automatiquement">
              <a:extLst>
                <a:ext uri="{FF2B5EF4-FFF2-40B4-BE49-F238E27FC236}">
                  <a16:creationId xmlns:a16="http://schemas.microsoft.com/office/drawing/2014/main" id="{99C9E691-F9E9-DD1E-4A6D-EAE2B5C20678}"/>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3408" y="5474066"/>
              <a:ext cx="978098" cy="987879"/>
            </a:xfrm>
            <a:prstGeom prst="rect">
              <a:avLst/>
            </a:prstGeom>
          </p:spPr>
        </p:pic>
        <p:sp>
          <p:nvSpPr>
            <p:cNvPr id="22" name="Ellipse 21">
              <a:extLst>
                <a:ext uri="{FF2B5EF4-FFF2-40B4-BE49-F238E27FC236}">
                  <a16:creationId xmlns:a16="http://schemas.microsoft.com/office/drawing/2014/main" id="{6A87EEC9-906F-520E-8074-EBC7EB44792B}"/>
                </a:ext>
              </a:extLst>
            </p:cNvPr>
            <p:cNvSpPr/>
            <p:nvPr/>
          </p:nvSpPr>
          <p:spPr>
            <a:xfrm>
              <a:off x="1225934" y="5478393"/>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fr-CA" sz="3600" dirty="0">
                <a:solidFill>
                  <a:schemeClr val="bg1"/>
                </a:solidFill>
                <a:latin typeface="Aharoni" panose="02010803020104030203" pitchFamily="2" charset="-79"/>
                <a:cs typeface="Aharoni" panose="02010803020104030203" pitchFamily="2" charset="-79"/>
              </a:endParaRPr>
            </a:p>
          </p:txBody>
        </p:sp>
        <p:pic>
          <p:nvPicPr>
            <p:cNvPr id="23" name="Image 22">
              <a:extLst>
                <a:ext uri="{FF2B5EF4-FFF2-40B4-BE49-F238E27FC236}">
                  <a16:creationId xmlns:a16="http://schemas.microsoft.com/office/drawing/2014/main" id="{8EC6FA2D-7E47-8EE8-EB65-92FED0731046}"/>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17898" r="17898"/>
            <a:stretch/>
          </p:blipFill>
          <p:spPr>
            <a:xfrm>
              <a:off x="1302259" y="5414752"/>
              <a:ext cx="887284" cy="1424812"/>
            </a:xfrm>
            <a:prstGeom prst="rect">
              <a:avLst/>
            </a:prstGeom>
          </p:spPr>
        </p:pic>
      </p:grpSp>
    </p:spTree>
    <p:extLst>
      <p:ext uri="{BB962C8B-B14F-4D97-AF65-F5344CB8AC3E}">
        <p14:creationId xmlns:p14="http://schemas.microsoft.com/office/powerpoint/2010/main" val="2764253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25" fill="hold">
                                          <p:stCondLst>
                                            <p:cond delay="0"/>
                                          </p:stCondLst>
                                        </p:cTn>
                                        <p:tgtEl>
                                          <p:spTgt spid="3"/>
                                        </p:tgtEl>
                                        <p:attrNameLst>
                                          <p:attrName>r</p:attrName>
                                        </p:attrNameLst>
                                      </p:cBhvr>
                                    </p:animRot>
                                    <p:animRot by="-240000">
                                      <p:cBhvr>
                                        <p:cTn id="16" dur="50" fill="hold">
                                          <p:stCondLst>
                                            <p:cond delay="50"/>
                                          </p:stCondLst>
                                        </p:cTn>
                                        <p:tgtEl>
                                          <p:spTgt spid="3"/>
                                        </p:tgtEl>
                                        <p:attrNameLst>
                                          <p:attrName>r</p:attrName>
                                        </p:attrNameLst>
                                      </p:cBhvr>
                                    </p:animRot>
                                    <p:animRot by="240000">
                                      <p:cBhvr>
                                        <p:cTn id="17" dur="50" fill="hold">
                                          <p:stCondLst>
                                            <p:cond delay="100"/>
                                          </p:stCondLst>
                                        </p:cTn>
                                        <p:tgtEl>
                                          <p:spTgt spid="3"/>
                                        </p:tgtEl>
                                        <p:attrNameLst>
                                          <p:attrName>r</p:attrName>
                                        </p:attrNameLst>
                                      </p:cBhvr>
                                    </p:animRot>
                                    <p:animRot by="-240000">
                                      <p:cBhvr>
                                        <p:cTn id="18" dur="50" fill="hold">
                                          <p:stCondLst>
                                            <p:cond delay="150"/>
                                          </p:stCondLst>
                                        </p:cTn>
                                        <p:tgtEl>
                                          <p:spTgt spid="3"/>
                                        </p:tgtEl>
                                        <p:attrNameLst>
                                          <p:attrName>r</p:attrName>
                                        </p:attrNameLst>
                                      </p:cBhvr>
                                    </p:animRot>
                                    <p:animRot by="120000">
                                      <p:cBhvr>
                                        <p:cTn id="19" dur="50" fill="hold">
                                          <p:stCondLst>
                                            <p:cond delay="2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1" presetClass="entr" presetSubtype="0" fill="hold" grpId="0" nodeType="withEffect">
                                  <p:stCondLst>
                                    <p:cond delay="25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25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1" presetClass="exit" presetSubtype="0" fill="hold" nodeType="with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par>
                                <p:cTn id="51" presetID="1" presetClass="exit" presetSubtype="0" fill="hold"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par>
                          <p:cTn id="67" fill="hold">
                            <p:stCondLst>
                              <p:cond delay="0"/>
                            </p:stCondLst>
                            <p:childTnLst>
                              <p:par>
                                <p:cTn id="68" presetID="22" presetClass="exit" presetSubtype="2" fill="hold" grpId="1" nodeType="afterEffect">
                                  <p:stCondLst>
                                    <p:cond delay="0"/>
                                  </p:stCondLst>
                                  <p:childTnLst>
                                    <p:animEffect transition="out" filter="wipe(right)">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par>
                                <p:cTn id="71" presetID="22" presetClass="exit" presetSubtype="4" fill="hold" nodeType="withEffect">
                                  <p:stCondLst>
                                    <p:cond delay="0"/>
                                  </p:stCondLst>
                                  <p:childTnLst>
                                    <p:animEffect transition="out" filter="wipe(down)">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 grpId="0" animBg="1"/>
      <p:bldP spid="2" grpId="1" animBg="1"/>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C9B90D22-ED80-237E-20CB-A002EF278863}"/>
            </a:ext>
          </a:extLst>
        </p:cNvPr>
        <p:cNvGrpSpPr/>
        <p:nvPr/>
      </p:nvGrpSpPr>
      <p:grpSpPr>
        <a:xfrm>
          <a:off x="0" y="0"/>
          <a:ext cx="0" cy="0"/>
          <a:chOff x="0" y="0"/>
          <a:chExt cx="0" cy="0"/>
        </a:xfrm>
      </p:grpSpPr>
      <p:pic>
        <p:nvPicPr>
          <p:cNvPr id="4" name="Image 3" descr="Une image contenant logo, symbole, Graphique&#10;&#10;Description générée automatiquement">
            <a:hlinkClick r:id="rId3" action="ppaction://hlinksldjump"/>
            <a:extLst>
              <a:ext uri="{FF2B5EF4-FFF2-40B4-BE49-F238E27FC236}">
                <a16:creationId xmlns:a16="http://schemas.microsoft.com/office/drawing/2014/main" id="{C438D391-E913-5FBA-0F95-D9F47E819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292" y="5770756"/>
            <a:ext cx="951817" cy="947660"/>
          </a:xfrm>
          <a:prstGeom prst="rect">
            <a:avLst/>
          </a:prstGeom>
        </p:spPr>
      </p:pic>
      <p:grpSp>
        <p:nvGrpSpPr>
          <p:cNvPr id="3" name="Groupe 2">
            <a:extLst>
              <a:ext uri="{FF2B5EF4-FFF2-40B4-BE49-F238E27FC236}">
                <a16:creationId xmlns:a16="http://schemas.microsoft.com/office/drawing/2014/main" id="{3A7E545E-DFA0-310A-DD20-79CB6B694B13}"/>
              </a:ext>
            </a:extLst>
          </p:cNvPr>
          <p:cNvGrpSpPr/>
          <p:nvPr/>
        </p:nvGrpSpPr>
        <p:grpSpPr>
          <a:xfrm>
            <a:off x="3371850" y="704850"/>
            <a:ext cx="5448300" cy="5448300"/>
            <a:chOff x="3371850" y="704850"/>
            <a:chExt cx="5448300" cy="5448300"/>
          </a:xfrm>
        </p:grpSpPr>
        <p:sp>
          <p:nvSpPr>
            <p:cNvPr id="5" name="Ellipse 4">
              <a:extLst>
                <a:ext uri="{FF2B5EF4-FFF2-40B4-BE49-F238E27FC236}">
                  <a16:creationId xmlns:a16="http://schemas.microsoft.com/office/drawing/2014/main" id="{EC33341C-E0AD-92E4-DBD7-E7ABD46EE822}"/>
                </a:ext>
              </a:extLst>
            </p:cNvPr>
            <p:cNvSpPr/>
            <p:nvPr/>
          </p:nvSpPr>
          <p:spPr>
            <a:xfrm>
              <a:off x="3371850" y="704850"/>
              <a:ext cx="5448300" cy="5448300"/>
            </a:xfrm>
            <a:prstGeom prst="ellipse">
              <a:avLst/>
            </a:prstGeom>
            <a:solidFill>
              <a:schemeClr val="bg1"/>
            </a:solidFill>
            <a:ln>
              <a:noFill/>
            </a:ln>
            <a:effectLst>
              <a:glow rad="393700">
                <a:srgbClr val="C1FFFF">
                  <a:alpha val="32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263C2C40-6B8B-891F-B2FC-DE582665563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29922" y="2296048"/>
              <a:ext cx="3932156" cy="2265904"/>
            </a:xfrm>
            <a:prstGeom prst="rect">
              <a:avLst/>
            </a:prstGeom>
          </p:spPr>
        </p:pic>
      </p:grpSp>
      <p:sp>
        <p:nvSpPr>
          <p:cNvPr id="2" name="Rectangle : coins arrondis 1">
            <a:extLst>
              <a:ext uri="{FF2B5EF4-FFF2-40B4-BE49-F238E27FC236}">
                <a16:creationId xmlns:a16="http://schemas.microsoft.com/office/drawing/2014/main" id="{977A8D19-2D97-D1A5-5BA5-466332880437}"/>
              </a:ext>
            </a:extLst>
          </p:cNvPr>
          <p:cNvSpPr/>
          <p:nvPr/>
        </p:nvSpPr>
        <p:spPr>
          <a:xfrm>
            <a:off x="-181356" y="0"/>
            <a:ext cx="6522339" cy="468629"/>
          </a:xfrm>
          <a:prstGeom prst="roundRect">
            <a:avLst/>
          </a:prstGeom>
          <a:solidFill>
            <a:srgbClr val="B5E3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solidFill>
            </a:endParaRPr>
          </a:p>
        </p:txBody>
      </p:sp>
      <p:sp>
        <p:nvSpPr>
          <p:cNvPr id="7" name="B Seg">
            <a:extLst>
              <a:ext uri="{FF2B5EF4-FFF2-40B4-BE49-F238E27FC236}">
                <a16:creationId xmlns:a16="http://schemas.microsoft.com/office/drawing/2014/main" id="{1B48229F-BFD3-7B58-0117-5CD8D67EF318}"/>
              </a:ext>
            </a:extLst>
          </p:cNvPr>
          <p:cNvSpPr/>
          <p:nvPr/>
        </p:nvSpPr>
        <p:spPr>
          <a:xfrm>
            <a:off x="619369" y="49531"/>
            <a:ext cx="2752481" cy="338892"/>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Segmentation syllabique</a:t>
            </a:r>
          </a:p>
        </p:txBody>
      </p:sp>
      <p:sp>
        <p:nvSpPr>
          <p:cNvPr id="8" name="BPhonèeme">
            <a:extLst>
              <a:ext uri="{FF2B5EF4-FFF2-40B4-BE49-F238E27FC236}">
                <a16:creationId xmlns:a16="http://schemas.microsoft.com/office/drawing/2014/main" id="{F24AF75D-AB29-8757-8F0E-3258D52B7646}"/>
              </a:ext>
            </a:extLst>
          </p:cNvPr>
          <p:cNvSpPr/>
          <p:nvPr/>
        </p:nvSpPr>
        <p:spPr>
          <a:xfrm>
            <a:off x="3482159" y="49530"/>
            <a:ext cx="2752481" cy="338891"/>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Phonème initial</a:t>
            </a:r>
          </a:p>
        </p:txBody>
      </p:sp>
      <p:pic>
        <p:nvPicPr>
          <p:cNvPr id="9" name="DÉroule">
            <a:extLst>
              <a:ext uri="{FF2B5EF4-FFF2-40B4-BE49-F238E27FC236}">
                <a16:creationId xmlns:a16="http://schemas.microsoft.com/office/drawing/2014/main" id="{8BCD46DE-8E7D-903A-19B8-921BAA970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0" y="29438"/>
            <a:ext cx="362993" cy="360222"/>
          </a:xfrm>
          <a:prstGeom prst="rect">
            <a:avLst/>
          </a:prstGeom>
        </p:spPr>
      </p:pic>
      <p:pic>
        <p:nvPicPr>
          <p:cNvPr id="10" name="Rétracte">
            <a:extLst>
              <a:ext uri="{FF2B5EF4-FFF2-40B4-BE49-F238E27FC236}">
                <a16:creationId xmlns:a16="http://schemas.microsoft.com/office/drawing/2014/main" id="{951DFEB0-C47F-BDD8-6A11-3F553DB01F0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510" y="28200"/>
            <a:ext cx="362993" cy="360222"/>
          </a:xfrm>
          <a:prstGeom prst="rect">
            <a:avLst/>
          </a:prstGeom>
        </p:spPr>
      </p:pic>
      <p:grpSp>
        <p:nvGrpSpPr>
          <p:cNvPr id="11" name="Groupe 10">
            <a:extLst>
              <a:ext uri="{FF2B5EF4-FFF2-40B4-BE49-F238E27FC236}">
                <a16:creationId xmlns:a16="http://schemas.microsoft.com/office/drawing/2014/main" id="{6C56C474-926E-1573-9122-C3A639E9861D}"/>
              </a:ext>
            </a:extLst>
          </p:cNvPr>
          <p:cNvGrpSpPr/>
          <p:nvPr/>
        </p:nvGrpSpPr>
        <p:grpSpPr>
          <a:xfrm>
            <a:off x="619420" y="448731"/>
            <a:ext cx="5448300" cy="1148957"/>
            <a:chOff x="363920" y="4607756"/>
            <a:chExt cx="5448300" cy="1148957"/>
          </a:xfrm>
        </p:grpSpPr>
        <p:sp>
          <p:nvSpPr>
            <p:cNvPr id="12" name="il/elle">
              <a:extLst>
                <a:ext uri="{FF2B5EF4-FFF2-40B4-BE49-F238E27FC236}">
                  <a16:creationId xmlns:a16="http://schemas.microsoft.com/office/drawing/2014/main" id="{98D7B0FB-6DC6-ED54-9930-9D9DC3EEA4B4}"/>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13" name="Ellipse 12">
              <a:extLst>
                <a:ext uri="{FF2B5EF4-FFF2-40B4-BE49-F238E27FC236}">
                  <a16:creationId xmlns:a16="http://schemas.microsoft.com/office/drawing/2014/main" id="{33EA9DD2-19D3-4738-E1BB-D0CA88D660AA}"/>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14" name="Ellipse 13">
              <a:extLst>
                <a:ext uri="{FF2B5EF4-FFF2-40B4-BE49-F238E27FC236}">
                  <a16:creationId xmlns:a16="http://schemas.microsoft.com/office/drawing/2014/main" id="{188F523F-0778-FF76-0962-ACBE5BA77D89}"/>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15" name="Ellipse 14">
              <a:extLst>
                <a:ext uri="{FF2B5EF4-FFF2-40B4-BE49-F238E27FC236}">
                  <a16:creationId xmlns:a16="http://schemas.microsoft.com/office/drawing/2014/main" id="{320DDA02-95C1-E36E-36B6-8CF783F7F870}"/>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16" name="Ellipse 15">
              <a:extLst>
                <a:ext uri="{FF2B5EF4-FFF2-40B4-BE49-F238E27FC236}">
                  <a16:creationId xmlns:a16="http://schemas.microsoft.com/office/drawing/2014/main" id="{D2654136-84B5-8E54-79F9-C93EE064774B}"/>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7" name="GR phonème">
            <a:extLst>
              <a:ext uri="{FF2B5EF4-FFF2-40B4-BE49-F238E27FC236}">
                <a16:creationId xmlns:a16="http://schemas.microsoft.com/office/drawing/2014/main" id="{278E73D8-E2FB-7AE8-0030-A46B1FD2B9E2}"/>
              </a:ext>
            </a:extLst>
          </p:cNvPr>
          <p:cNvGrpSpPr/>
          <p:nvPr/>
        </p:nvGrpSpPr>
        <p:grpSpPr>
          <a:xfrm>
            <a:off x="621377" y="426589"/>
            <a:ext cx="5721563" cy="1424812"/>
            <a:chOff x="177783" y="5414752"/>
            <a:chExt cx="5721563" cy="1424812"/>
          </a:xfrm>
        </p:grpSpPr>
        <p:grpSp>
          <p:nvGrpSpPr>
            <p:cNvPr id="18" name="Groupe 17">
              <a:extLst>
                <a:ext uri="{FF2B5EF4-FFF2-40B4-BE49-F238E27FC236}">
                  <a16:creationId xmlns:a16="http://schemas.microsoft.com/office/drawing/2014/main" id="{5378DEA2-E7F2-7203-BF1E-DE8BDF6067D2}"/>
                </a:ext>
              </a:extLst>
            </p:cNvPr>
            <p:cNvGrpSpPr/>
            <p:nvPr/>
          </p:nvGrpSpPr>
          <p:grpSpPr>
            <a:xfrm>
              <a:off x="177783" y="5436894"/>
              <a:ext cx="5448300" cy="1148957"/>
              <a:chOff x="363920" y="4607756"/>
              <a:chExt cx="5448300" cy="1148957"/>
            </a:xfrm>
          </p:grpSpPr>
          <p:sp>
            <p:nvSpPr>
              <p:cNvPr id="26" name="il/elle">
                <a:extLst>
                  <a:ext uri="{FF2B5EF4-FFF2-40B4-BE49-F238E27FC236}">
                    <a16:creationId xmlns:a16="http://schemas.microsoft.com/office/drawing/2014/main" id="{7E8579D1-A62B-BC24-5F9F-B3E3DAACBB59}"/>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27" name="Ellipse 26">
                <a:extLst>
                  <a:ext uri="{FF2B5EF4-FFF2-40B4-BE49-F238E27FC236}">
                    <a16:creationId xmlns:a16="http://schemas.microsoft.com/office/drawing/2014/main" id="{381B3453-F1BB-E0CD-4D9D-B8D8402658F0}"/>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28" name="Ellipse 27">
                <a:extLst>
                  <a:ext uri="{FF2B5EF4-FFF2-40B4-BE49-F238E27FC236}">
                    <a16:creationId xmlns:a16="http://schemas.microsoft.com/office/drawing/2014/main" id="{40169D8A-0345-FEA9-276B-BD9C6FC2B113}"/>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29" name="Ellipse 28">
                <a:extLst>
                  <a:ext uri="{FF2B5EF4-FFF2-40B4-BE49-F238E27FC236}">
                    <a16:creationId xmlns:a16="http://schemas.microsoft.com/office/drawing/2014/main" id="{8E30AE6C-4A4D-25EF-A4C7-826D95B907E0}"/>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30" name="Ellipse 29">
                <a:extLst>
                  <a:ext uri="{FF2B5EF4-FFF2-40B4-BE49-F238E27FC236}">
                    <a16:creationId xmlns:a16="http://schemas.microsoft.com/office/drawing/2014/main" id="{F178BEE1-CEC8-1887-534B-217DE9178D8B}"/>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9" name="Groupe 18">
              <a:extLst>
                <a:ext uri="{FF2B5EF4-FFF2-40B4-BE49-F238E27FC236}">
                  <a16:creationId xmlns:a16="http://schemas.microsoft.com/office/drawing/2014/main" id="{E1F76200-AEC2-22F3-47E9-B157021CB881}"/>
                </a:ext>
              </a:extLst>
            </p:cNvPr>
            <p:cNvGrpSpPr/>
            <p:nvPr/>
          </p:nvGrpSpPr>
          <p:grpSpPr>
            <a:xfrm>
              <a:off x="451046" y="5456792"/>
              <a:ext cx="5448300" cy="1129059"/>
              <a:chOff x="363920" y="4607756"/>
              <a:chExt cx="5448300" cy="1129059"/>
            </a:xfrm>
          </p:grpSpPr>
          <p:sp>
            <p:nvSpPr>
              <p:cNvPr id="24" name="il/elle">
                <a:extLst>
                  <a:ext uri="{FF2B5EF4-FFF2-40B4-BE49-F238E27FC236}">
                    <a16:creationId xmlns:a16="http://schemas.microsoft.com/office/drawing/2014/main" id="{B883E9FA-5BEE-3D3D-A106-30CDFE066E21}"/>
                  </a:ext>
                </a:extLst>
              </p:cNvPr>
              <p:cNvSpPr/>
              <p:nvPr/>
            </p:nvSpPr>
            <p:spPr>
              <a:xfrm>
                <a:off x="363920" y="4607756"/>
                <a:ext cx="5448300" cy="1129059"/>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800" b="1" dirty="0">
                  <a:solidFill>
                    <a:schemeClr val="accent1"/>
                  </a:solidFill>
                </a:endParaRPr>
              </a:p>
            </p:txBody>
          </p:sp>
          <p:sp>
            <p:nvSpPr>
              <p:cNvPr id="25" name="Ellipse 24">
                <a:extLst>
                  <a:ext uri="{FF2B5EF4-FFF2-40B4-BE49-F238E27FC236}">
                    <a16:creationId xmlns:a16="http://schemas.microsoft.com/office/drawing/2014/main" id="{996DBBC4-DBDB-0CCA-DC0B-6C8DA39F8DE6}"/>
                  </a:ext>
                </a:extLst>
              </p:cNvPr>
              <p:cNvSpPr/>
              <p:nvPr/>
            </p:nvSpPr>
            <p:spPr>
              <a:xfrm>
                <a:off x="4379005" y="4607829"/>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CA" sz="4400" dirty="0">
                    <a:solidFill>
                      <a:schemeClr val="bg1"/>
                    </a:solidFill>
                    <a:latin typeface="Aharoni" panose="02010803020104030203" pitchFamily="2" charset="-79"/>
                    <a:cs typeface="Aharoni" panose="02010803020104030203" pitchFamily="2" charset="-79"/>
                  </a:rPr>
                  <a:t>n</a:t>
                </a:r>
                <a:endParaRPr lang="fr-CA" sz="3600" dirty="0">
                  <a:solidFill>
                    <a:schemeClr val="bg1"/>
                  </a:solidFill>
                  <a:latin typeface="Aharoni" panose="02010803020104030203" pitchFamily="2" charset="-79"/>
                  <a:cs typeface="Aharoni" panose="02010803020104030203" pitchFamily="2" charset="-79"/>
                </a:endParaRPr>
              </a:p>
            </p:txBody>
          </p:sp>
        </p:grpSp>
        <p:pic>
          <p:nvPicPr>
            <p:cNvPr id="20" name="Image 19" descr="Une image contenant Graphique, conception&#10;&#10;Description générée automatiquement">
              <a:extLst>
                <a:ext uri="{FF2B5EF4-FFF2-40B4-BE49-F238E27FC236}">
                  <a16:creationId xmlns:a16="http://schemas.microsoft.com/office/drawing/2014/main" id="{695EEED2-536C-8D1A-5F2C-400AF57BA462}"/>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317" y="5482266"/>
              <a:ext cx="641460" cy="996056"/>
            </a:xfrm>
            <a:prstGeom prst="rect">
              <a:avLst/>
            </a:prstGeom>
          </p:spPr>
        </p:pic>
        <p:pic>
          <p:nvPicPr>
            <p:cNvPr id="21" name="Image 20" descr="Une image contenant croquis, capture d’écran, Graphique, conception&#10;&#10;Description générée automatiquement">
              <a:extLst>
                <a:ext uri="{FF2B5EF4-FFF2-40B4-BE49-F238E27FC236}">
                  <a16:creationId xmlns:a16="http://schemas.microsoft.com/office/drawing/2014/main" id="{6126AE53-AF4A-3DF6-4BA0-04ED20F8B929}"/>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3408" y="5474066"/>
              <a:ext cx="978098" cy="987879"/>
            </a:xfrm>
            <a:prstGeom prst="rect">
              <a:avLst/>
            </a:prstGeom>
          </p:spPr>
        </p:pic>
        <p:sp>
          <p:nvSpPr>
            <p:cNvPr id="22" name="Ellipse 21">
              <a:extLst>
                <a:ext uri="{FF2B5EF4-FFF2-40B4-BE49-F238E27FC236}">
                  <a16:creationId xmlns:a16="http://schemas.microsoft.com/office/drawing/2014/main" id="{088F59C2-8FE0-0D34-9FA2-AF31FA9C1A32}"/>
                </a:ext>
              </a:extLst>
            </p:cNvPr>
            <p:cNvSpPr/>
            <p:nvPr/>
          </p:nvSpPr>
          <p:spPr>
            <a:xfrm>
              <a:off x="1225934" y="5478393"/>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fr-CA" sz="3600" dirty="0">
                <a:solidFill>
                  <a:schemeClr val="bg1"/>
                </a:solidFill>
                <a:latin typeface="Aharoni" panose="02010803020104030203" pitchFamily="2" charset="-79"/>
                <a:cs typeface="Aharoni" panose="02010803020104030203" pitchFamily="2" charset="-79"/>
              </a:endParaRPr>
            </a:p>
          </p:txBody>
        </p:sp>
        <p:pic>
          <p:nvPicPr>
            <p:cNvPr id="23" name="Image 22">
              <a:extLst>
                <a:ext uri="{FF2B5EF4-FFF2-40B4-BE49-F238E27FC236}">
                  <a16:creationId xmlns:a16="http://schemas.microsoft.com/office/drawing/2014/main" id="{B8B02FF1-5E38-1979-7C0D-57CFB39BA51C}"/>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12625" r="12625"/>
            <a:stretch/>
          </p:blipFill>
          <p:spPr>
            <a:xfrm>
              <a:off x="1302259" y="5414752"/>
              <a:ext cx="887284" cy="1424812"/>
            </a:xfrm>
            <a:prstGeom prst="rect">
              <a:avLst/>
            </a:prstGeom>
          </p:spPr>
        </p:pic>
      </p:grpSp>
    </p:spTree>
    <p:extLst>
      <p:ext uri="{BB962C8B-B14F-4D97-AF65-F5344CB8AC3E}">
        <p14:creationId xmlns:p14="http://schemas.microsoft.com/office/powerpoint/2010/main" val="3855664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25" fill="hold">
                                          <p:stCondLst>
                                            <p:cond delay="0"/>
                                          </p:stCondLst>
                                        </p:cTn>
                                        <p:tgtEl>
                                          <p:spTgt spid="3"/>
                                        </p:tgtEl>
                                        <p:attrNameLst>
                                          <p:attrName>r</p:attrName>
                                        </p:attrNameLst>
                                      </p:cBhvr>
                                    </p:animRot>
                                    <p:animRot by="-240000">
                                      <p:cBhvr>
                                        <p:cTn id="16" dur="50" fill="hold">
                                          <p:stCondLst>
                                            <p:cond delay="50"/>
                                          </p:stCondLst>
                                        </p:cTn>
                                        <p:tgtEl>
                                          <p:spTgt spid="3"/>
                                        </p:tgtEl>
                                        <p:attrNameLst>
                                          <p:attrName>r</p:attrName>
                                        </p:attrNameLst>
                                      </p:cBhvr>
                                    </p:animRot>
                                    <p:animRot by="240000">
                                      <p:cBhvr>
                                        <p:cTn id="17" dur="50" fill="hold">
                                          <p:stCondLst>
                                            <p:cond delay="100"/>
                                          </p:stCondLst>
                                        </p:cTn>
                                        <p:tgtEl>
                                          <p:spTgt spid="3"/>
                                        </p:tgtEl>
                                        <p:attrNameLst>
                                          <p:attrName>r</p:attrName>
                                        </p:attrNameLst>
                                      </p:cBhvr>
                                    </p:animRot>
                                    <p:animRot by="-240000">
                                      <p:cBhvr>
                                        <p:cTn id="18" dur="50" fill="hold">
                                          <p:stCondLst>
                                            <p:cond delay="150"/>
                                          </p:stCondLst>
                                        </p:cTn>
                                        <p:tgtEl>
                                          <p:spTgt spid="3"/>
                                        </p:tgtEl>
                                        <p:attrNameLst>
                                          <p:attrName>r</p:attrName>
                                        </p:attrNameLst>
                                      </p:cBhvr>
                                    </p:animRot>
                                    <p:animRot by="120000">
                                      <p:cBhvr>
                                        <p:cTn id="19" dur="50" fill="hold">
                                          <p:stCondLst>
                                            <p:cond delay="2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1" presetClass="entr" presetSubtype="0" fill="hold" grpId="0" nodeType="withEffect">
                                  <p:stCondLst>
                                    <p:cond delay="25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25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1" presetClass="exit" presetSubtype="0" fill="hold" nodeType="with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par>
                                <p:cTn id="51" presetID="1" presetClass="exit" presetSubtype="0" fill="hold"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par>
                          <p:cTn id="67" fill="hold">
                            <p:stCondLst>
                              <p:cond delay="0"/>
                            </p:stCondLst>
                            <p:childTnLst>
                              <p:par>
                                <p:cTn id="68" presetID="22" presetClass="exit" presetSubtype="2" fill="hold" grpId="1" nodeType="afterEffect">
                                  <p:stCondLst>
                                    <p:cond delay="0"/>
                                  </p:stCondLst>
                                  <p:childTnLst>
                                    <p:animEffect transition="out" filter="wipe(right)">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par>
                                <p:cTn id="71" presetID="22" presetClass="exit" presetSubtype="4" fill="hold" nodeType="withEffect">
                                  <p:stCondLst>
                                    <p:cond delay="0"/>
                                  </p:stCondLst>
                                  <p:childTnLst>
                                    <p:animEffect transition="out" filter="wipe(down)">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 grpId="0" animBg="1"/>
      <p:bldP spid="2"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014C86AC-3A7A-7FE8-A095-DCD95FFC2ED5}"/>
            </a:ext>
          </a:extLst>
        </p:cNvPr>
        <p:cNvGrpSpPr/>
        <p:nvPr/>
      </p:nvGrpSpPr>
      <p:grpSpPr>
        <a:xfrm>
          <a:off x="0" y="0"/>
          <a:ext cx="0" cy="0"/>
          <a:chOff x="0" y="0"/>
          <a:chExt cx="0" cy="0"/>
        </a:xfrm>
      </p:grpSpPr>
      <p:pic>
        <p:nvPicPr>
          <p:cNvPr id="4" name="Image 3" descr="Une image contenant logo, symbole, Graphique&#10;&#10;Description générée automatiquement">
            <a:hlinkClick r:id="rId3" action="ppaction://hlinksldjump"/>
            <a:extLst>
              <a:ext uri="{FF2B5EF4-FFF2-40B4-BE49-F238E27FC236}">
                <a16:creationId xmlns:a16="http://schemas.microsoft.com/office/drawing/2014/main" id="{6275DBA9-D702-D677-54B4-086F71874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292" y="5770756"/>
            <a:ext cx="951817" cy="947660"/>
          </a:xfrm>
          <a:prstGeom prst="rect">
            <a:avLst/>
          </a:prstGeom>
        </p:spPr>
      </p:pic>
      <p:grpSp>
        <p:nvGrpSpPr>
          <p:cNvPr id="3" name="Groupe 2">
            <a:extLst>
              <a:ext uri="{FF2B5EF4-FFF2-40B4-BE49-F238E27FC236}">
                <a16:creationId xmlns:a16="http://schemas.microsoft.com/office/drawing/2014/main" id="{8F73BFD4-38DC-5F55-00BA-63B7D7DAC7AF}"/>
              </a:ext>
            </a:extLst>
          </p:cNvPr>
          <p:cNvGrpSpPr/>
          <p:nvPr/>
        </p:nvGrpSpPr>
        <p:grpSpPr>
          <a:xfrm>
            <a:off x="3371850" y="704850"/>
            <a:ext cx="5448300" cy="5448300"/>
            <a:chOff x="3371850" y="704850"/>
            <a:chExt cx="5448300" cy="5448300"/>
          </a:xfrm>
        </p:grpSpPr>
        <p:sp>
          <p:nvSpPr>
            <p:cNvPr id="5" name="Ellipse 4">
              <a:extLst>
                <a:ext uri="{FF2B5EF4-FFF2-40B4-BE49-F238E27FC236}">
                  <a16:creationId xmlns:a16="http://schemas.microsoft.com/office/drawing/2014/main" id="{0CCD8879-2BA9-F796-9E98-D91D7A47AD0F}"/>
                </a:ext>
              </a:extLst>
            </p:cNvPr>
            <p:cNvSpPr/>
            <p:nvPr/>
          </p:nvSpPr>
          <p:spPr>
            <a:xfrm>
              <a:off x="3371850" y="704850"/>
              <a:ext cx="5448300" cy="5448300"/>
            </a:xfrm>
            <a:prstGeom prst="ellipse">
              <a:avLst/>
            </a:prstGeom>
            <a:solidFill>
              <a:schemeClr val="bg1"/>
            </a:solidFill>
            <a:ln>
              <a:noFill/>
            </a:ln>
            <a:effectLst>
              <a:glow rad="393700">
                <a:srgbClr val="C1FFFF">
                  <a:alpha val="32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637D100A-FDA2-0A4F-1489-6C20220D016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03171" y="2265903"/>
              <a:ext cx="3585658" cy="2326194"/>
            </a:xfrm>
            <a:prstGeom prst="rect">
              <a:avLst/>
            </a:prstGeom>
          </p:spPr>
        </p:pic>
      </p:grpSp>
      <p:sp>
        <p:nvSpPr>
          <p:cNvPr id="2" name="Rectangle : coins arrondis 1">
            <a:extLst>
              <a:ext uri="{FF2B5EF4-FFF2-40B4-BE49-F238E27FC236}">
                <a16:creationId xmlns:a16="http://schemas.microsoft.com/office/drawing/2014/main" id="{0A604055-907E-93CC-4ACC-289FEA8CA3D0}"/>
              </a:ext>
            </a:extLst>
          </p:cNvPr>
          <p:cNvSpPr/>
          <p:nvPr/>
        </p:nvSpPr>
        <p:spPr>
          <a:xfrm>
            <a:off x="-181356" y="0"/>
            <a:ext cx="6522339" cy="468629"/>
          </a:xfrm>
          <a:prstGeom prst="roundRect">
            <a:avLst/>
          </a:prstGeom>
          <a:solidFill>
            <a:srgbClr val="B5E3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solidFill>
            </a:endParaRPr>
          </a:p>
        </p:txBody>
      </p:sp>
      <p:sp>
        <p:nvSpPr>
          <p:cNvPr id="7" name="B Seg">
            <a:extLst>
              <a:ext uri="{FF2B5EF4-FFF2-40B4-BE49-F238E27FC236}">
                <a16:creationId xmlns:a16="http://schemas.microsoft.com/office/drawing/2014/main" id="{25A29F9E-0A22-7899-2E82-9FBBF2FA7B03}"/>
              </a:ext>
            </a:extLst>
          </p:cNvPr>
          <p:cNvSpPr/>
          <p:nvPr/>
        </p:nvSpPr>
        <p:spPr>
          <a:xfrm>
            <a:off x="619369" y="49531"/>
            <a:ext cx="2752481" cy="338892"/>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Segmentation syllabique</a:t>
            </a:r>
          </a:p>
        </p:txBody>
      </p:sp>
      <p:sp>
        <p:nvSpPr>
          <p:cNvPr id="8" name="BPhonèeme">
            <a:extLst>
              <a:ext uri="{FF2B5EF4-FFF2-40B4-BE49-F238E27FC236}">
                <a16:creationId xmlns:a16="http://schemas.microsoft.com/office/drawing/2014/main" id="{2550108E-B316-FEE6-F5FD-63351D316A01}"/>
              </a:ext>
            </a:extLst>
          </p:cNvPr>
          <p:cNvSpPr/>
          <p:nvPr/>
        </p:nvSpPr>
        <p:spPr>
          <a:xfrm>
            <a:off x="3482159" y="49530"/>
            <a:ext cx="2752481" cy="338891"/>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Phonème initial</a:t>
            </a:r>
          </a:p>
        </p:txBody>
      </p:sp>
      <p:pic>
        <p:nvPicPr>
          <p:cNvPr id="9" name="DÉroule">
            <a:extLst>
              <a:ext uri="{FF2B5EF4-FFF2-40B4-BE49-F238E27FC236}">
                <a16:creationId xmlns:a16="http://schemas.microsoft.com/office/drawing/2014/main" id="{0BB70AC6-809C-945D-B3D9-B3A9397DFE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0" y="29438"/>
            <a:ext cx="362993" cy="360222"/>
          </a:xfrm>
          <a:prstGeom prst="rect">
            <a:avLst/>
          </a:prstGeom>
        </p:spPr>
      </p:pic>
      <p:pic>
        <p:nvPicPr>
          <p:cNvPr id="10" name="Rétracte">
            <a:extLst>
              <a:ext uri="{FF2B5EF4-FFF2-40B4-BE49-F238E27FC236}">
                <a16:creationId xmlns:a16="http://schemas.microsoft.com/office/drawing/2014/main" id="{E3B018AF-9B76-0936-7EC0-0E7083AEED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510" y="28200"/>
            <a:ext cx="362993" cy="360222"/>
          </a:xfrm>
          <a:prstGeom prst="rect">
            <a:avLst/>
          </a:prstGeom>
        </p:spPr>
      </p:pic>
      <p:grpSp>
        <p:nvGrpSpPr>
          <p:cNvPr id="11" name="Groupe 10">
            <a:extLst>
              <a:ext uri="{FF2B5EF4-FFF2-40B4-BE49-F238E27FC236}">
                <a16:creationId xmlns:a16="http://schemas.microsoft.com/office/drawing/2014/main" id="{85DE8711-57C1-1B02-EBC7-C186DBE074E5}"/>
              </a:ext>
            </a:extLst>
          </p:cNvPr>
          <p:cNvGrpSpPr/>
          <p:nvPr/>
        </p:nvGrpSpPr>
        <p:grpSpPr>
          <a:xfrm>
            <a:off x="619420" y="448731"/>
            <a:ext cx="5448300" cy="1148957"/>
            <a:chOff x="363920" y="4607756"/>
            <a:chExt cx="5448300" cy="1148957"/>
          </a:xfrm>
        </p:grpSpPr>
        <p:sp>
          <p:nvSpPr>
            <p:cNvPr id="12" name="il/elle">
              <a:extLst>
                <a:ext uri="{FF2B5EF4-FFF2-40B4-BE49-F238E27FC236}">
                  <a16:creationId xmlns:a16="http://schemas.microsoft.com/office/drawing/2014/main" id="{B65CF122-E961-650B-4921-841F79455979}"/>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13" name="Ellipse 12">
              <a:extLst>
                <a:ext uri="{FF2B5EF4-FFF2-40B4-BE49-F238E27FC236}">
                  <a16:creationId xmlns:a16="http://schemas.microsoft.com/office/drawing/2014/main" id="{E52BD042-D41B-8B4E-6BC1-93E65E661FEC}"/>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14" name="Ellipse 13">
              <a:extLst>
                <a:ext uri="{FF2B5EF4-FFF2-40B4-BE49-F238E27FC236}">
                  <a16:creationId xmlns:a16="http://schemas.microsoft.com/office/drawing/2014/main" id="{E94F226F-8847-CCC9-082F-D67B3F331B5E}"/>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15" name="Ellipse 14">
              <a:extLst>
                <a:ext uri="{FF2B5EF4-FFF2-40B4-BE49-F238E27FC236}">
                  <a16:creationId xmlns:a16="http://schemas.microsoft.com/office/drawing/2014/main" id="{3DB8F7D2-FA69-D4A8-B30E-ED7C27C4A20D}"/>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16" name="Ellipse 15">
              <a:extLst>
                <a:ext uri="{FF2B5EF4-FFF2-40B4-BE49-F238E27FC236}">
                  <a16:creationId xmlns:a16="http://schemas.microsoft.com/office/drawing/2014/main" id="{F0FCFF97-BFB1-1852-BE33-34C402C06371}"/>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7" name="GR phonème">
            <a:extLst>
              <a:ext uri="{FF2B5EF4-FFF2-40B4-BE49-F238E27FC236}">
                <a16:creationId xmlns:a16="http://schemas.microsoft.com/office/drawing/2014/main" id="{1F0ADC7C-6319-EC1F-87A9-C81A742DA4DB}"/>
              </a:ext>
            </a:extLst>
          </p:cNvPr>
          <p:cNvGrpSpPr/>
          <p:nvPr/>
        </p:nvGrpSpPr>
        <p:grpSpPr>
          <a:xfrm>
            <a:off x="621377" y="416079"/>
            <a:ext cx="5721563" cy="1424812"/>
            <a:chOff x="177783" y="5404242"/>
            <a:chExt cx="5721563" cy="1424812"/>
          </a:xfrm>
        </p:grpSpPr>
        <p:grpSp>
          <p:nvGrpSpPr>
            <p:cNvPr id="18" name="Groupe 17">
              <a:extLst>
                <a:ext uri="{FF2B5EF4-FFF2-40B4-BE49-F238E27FC236}">
                  <a16:creationId xmlns:a16="http://schemas.microsoft.com/office/drawing/2014/main" id="{42402D76-6424-DB63-DE3D-6B750F470470}"/>
                </a:ext>
              </a:extLst>
            </p:cNvPr>
            <p:cNvGrpSpPr/>
            <p:nvPr/>
          </p:nvGrpSpPr>
          <p:grpSpPr>
            <a:xfrm>
              <a:off x="177783" y="5436894"/>
              <a:ext cx="5448300" cy="1148957"/>
              <a:chOff x="363920" y="4607756"/>
              <a:chExt cx="5448300" cy="1148957"/>
            </a:xfrm>
          </p:grpSpPr>
          <p:sp>
            <p:nvSpPr>
              <p:cNvPr id="26" name="il/elle">
                <a:extLst>
                  <a:ext uri="{FF2B5EF4-FFF2-40B4-BE49-F238E27FC236}">
                    <a16:creationId xmlns:a16="http://schemas.microsoft.com/office/drawing/2014/main" id="{B924753A-0CB3-2A0E-827A-BB8AC678B978}"/>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27" name="Ellipse 26">
                <a:extLst>
                  <a:ext uri="{FF2B5EF4-FFF2-40B4-BE49-F238E27FC236}">
                    <a16:creationId xmlns:a16="http://schemas.microsoft.com/office/drawing/2014/main" id="{A32E6161-97A6-5C56-B890-508AA0C20AE8}"/>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28" name="Ellipse 27">
                <a:extLst>
                  <a:ext uri="{FF2B5EF4-FFF2-40B4-BE49-F238E27FC236}">
                    <a16:creationId xmlns:a16="http://schemas.microsoft.com/office/drawing/2014/main" id="{F99D1744-1538-5133-2279-E71038F0D06E}"/>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29" name="Ellipse 28">
                <a:extLst>
                  <a:ext uri="{FF2B5EF4-FFF2-40B4-BE49-F238E27FC236}">
                    <a16:creationId xmlns:a16="http://schemas.microsoft.com/office/drawing/2014/main" id="{EB441AA9-B683-6975-2318-9B9FAC2AC5D4}"/>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30" name="Ellipse 29">
                <a:extLst>
                  <a:ext uri="{FF2B5EF4-FFF2-40B4-BE49-F238E27FC236}">
                    <a16:creationId xmlns:a16="http://schemas.microsoft.com/office/drawing/2014/main" id="{196A2FEC-A76F-3EE8-4229-E46C192E2F6C}"/>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9" name="Groupe 18">
              <a:extLst>
                <a:ext uri="{FF2B5EF4-FFF2-40B4-BE49-F238E27FC236}">
                  <a16:creationId xmlns:a16="http://schemas.microsoft.com/office/drawing/2014/main" id="{74379B86-FFBF-4D8E-76CA-CCCAC0B43847}"/>
                </a:ext>
              </a:extLst>
            </p:cNvPr>
            <p:cNvGrpSpPr/>
            <p:nvPr/>
          </p:nvGrpSpPr>
          <p:grpSpPr>
            <a:xfrm>
              <a:off x="451046" y="5456792"/>
              <a:ext cx="5448300" cy="1129059"/>
              <a:chOff x="363920" y="4607756"/>
              <a:chExt cx="5448300" cy="1129059"/>
            </a:xfrm>
          </p:grpSpPr>
          <p:sp>
            <p:nvSpPr>
              <p:cNvPr id="24" name="il/elle">
                <a:extLst>
                  <a:ext uri="{FF2B5EF4-FFF2-40B4-BE49-F238E27FC236}">
                    <a16:creationId xmlns:a16="http://schemas.microsoft.com/office/drawing/2014/main" id="{31786DA3-6C75-5254-6751-C476670E86F3}"/>
                  </a:ext>
                </a:extLst>
              </p:cNvPr>
              <p:cNvSpPr/>
              <p:nvPr/>
            </p:nvSpPr>
            <p:spPr>
              <a:xfrm>
                <a:off x="363920" y="4607756"/>
                <a:ext cx="5448300" cy="1129059"/>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800" b="1" dirty="0">
                  <a:solidFill>
                    <a:schemeClr val="accent1"/>
                  </a:solidFill>
                </a:endParaRPr>
              </a:p>
            </p:txBody>
          </p:sp>
          <p:sp>
            <p:nvSpPr>
              <p:cNvPr id="25" name="Ellipse 24">
                <a:extLst>
                  <a:ext uri="{FF2B5EF4-FFF2-40B4-BE49-F238E27FC236}">
                    <a16:creationId xmlns:a16="http://schemas.microsoft.com/office/drawing/2014/main" id="{50A5887A-94E2-08CB-C28F-ED2CA64C1756}"/>
                  </a:ext>
                </a:extLst>
              </p:cNvPr>
              <p:cNvSpPr/>
              <p:nvPr/>
            </p:nvSpPr>
            <p:spPr>
              <a:xfrm>
                <a:off x="4379005" y="4607829"/>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CA" sz="4400" dirty="0">
                    <a:solidFill>
                      <a:schemeClr val="bg1"/>
                    </a:solidFill>
                    <a:latin typeface="Aharoni" panose="02010803020104030203" pitchFamily="2" charset="-79"/>
                    <a:cs typeface="Aharoni" panose="02010803020104030203" pitchFamily="2" charset="-79"/>
                  </a:rPr>
                  <a:t>ou</a:t>
                </a:r>
                <a:endParaRPr lang="fr-CA" sz="3600" dirty="0">
                  <a:solidFill>
                    <a:schemeClr val="bg1"/>
                  </a:solidFill>
                  <a:latin typeface="Aharoni" panose="02010803020104030203" pitchFamily="2" charset="-79"/>
                  <a:cs typeface="Aharoni" panose="02010803020104030203" pitchFamily="2" charset="-79"/>
                </a:endParaRPr>
              </a:p>
            </p:txBody>
          </p:sp>
        </p:grpSp>
        <p:pic>
          <p:nvPicPr>
            <p:cNvPr id="20" name="Image 19" descr="Une image contenant Graphique, conception&#10;&#10;Description générée automatiquement">
              <a:extLst>
                <a:ext uri="{FF2B5EF4-FFF2-40B4-BE49-F238E27FC236}">
                  <a16:creationId xmlns:a16="http://schemas.microsoft.com/office/drawing/2014/main" id="{82047104-23AA-2708-F594-E4F6DC7A6D90}"/>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317" y="5482266"/>
              <a:ext cx="641460" cy="996056"/>
            </a:xfrm>
            <a:prstGeom prst="rect">
              <a:avLst/>
            </a:prstGeom>
          </p:spPr>
        </p:pic>
        <p:pic>
          <p:nvPicPr>
            <p:cNvPr id="21" name="Image 20" descr="Une image contenant croquis, capture d’écran, Graphique, conception&#10;&#10;Description générée automatiquement">
              <a:extLst>
                <a:ext uri="{FF2B5EF4-FFF2-40B4-BE49-F238E27FC236}">
                  <a16:creationId xmlns:a16="http://schemas.microsoft.com/office/drawing/2014/main" id="{F902F28B-4490-9B64-5F0F-C66B27E2E369}"/>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3408" y="5474066"/>
              <a:ext cx="978098" cy="987879"/>
            </a:xfrm>
            <a:prstGeom prst="rect">
              <a:avLst/>
            </a:prstGeom>
          </p:spPr>
        </p:pic>
        <p:sp>
          <p:nvSpPr>
            <p:cNvPr id="22" name="Ellipse 21">
              <a:extLst>
                <a:ext uri="{FF2B5EF4-FFF2-40B4-BE49-F238E27FC236}">
                  <a16:creationId xmlns:a16="http://schemas.microsoft.com/office/drawing/2014/main" id="{43C6DE5A-42CA-41A3-CA9E-24FD8710ACAA}"/>
                </a:ext>
              </a:extLst>
            </p:cNvPr>
            <p:cNvSpPr/>
            <p:nvPr/>
          </p:nvSpPr>
          <p:spPr>
            <a:xfrm>
              <a:off x="1225934" y="5478393"/>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fr-CA" sz="3600" dirty="0">
                <a:solidFill>
                  <a:schemeClr val="bg1"/>
                </a:solidFill>
                <a:latin typeface="Aharoni" panose="02010803020104030203" pitchFamily="2" charset="-79"/>
                <a:cs typeface="Aharoni" panose="02010803020104030203" pitchFamily="2" charset="-79"/>
              </a:endParaRPr>
            </a:p>
          </p:txBody>
        </p:sp>
        <p:pic>
          <p:nvPicPr>
            <p:cNvPr id="23" name="Image 22">
              <a:extLst>
                <a:ext uri="{FF2B5EF4-FFF2-40B4-BE49-F238E27FC236}">
                  <a16:creationId xmlns:a16="http://schemas.microsoft.com/office/drawing/2014/main" id="{E7D44879-6BFA-B767-9BA0-095A4B1A7E38}"/>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12625" r="12625"/>
            <a:stretch/>
          </p:blipFill>
          <p:spPr>
            <a:xfrm>
              <a:off x="1302259" y="5404242"/>
              <a:ext cx="887284" cy="1424812"/>
            </a:xfrm>
            <a:prstGeom prst="rect">
              <a:avLst/>
            </a:prstGeom>
          </p:spPr>
        </p:pic>
      </p:grpSp>
    </p:spTree>
    <p:extLst>
      <p:ext uri="{BB962C8B-B14F-4D97-AF65-F5344CB8AC3E}">
        <p14:creationId xmlns:p14="http://schemas.microsoft.com/office/powerpoint/2010/main" val="10585389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25" fill="hold">
                                          <p:stCondLst>
                                            <p:cond delay="0"/>
                                          </p:stCondLst>
                                        </p:cTn>
                                        <p:tgtEl>
                                          <p:spTgt spid="3"/>
                                        </p:tgtEl>
                                        <p:attrNameLst>
                                          <p:attrName>r</p:attrName>
                                        </p:attrNameLst>
                                      </p:cBhvr>
                                    </p:animRot>
                                    <p:animRot by="-240000">
                                      <p:cBhvr>
                                        <p:cTn id="16" dur="50" fill="hold">
                                          <p:stCondLst>
                                            <p:cond delay="50"/>
                                          </p:stCondLst>
                                        </p:cTn>
                                        <p:tgtEl>
                                          <p:spTgt spid="3"/>
                                        </p:tgtEl>
                                        <p:attrNameLst>
                                          <p:attrName>r</p:attrName>
                                        </p:attrNameLst>
                                      </p:cBhvr>
                                    </p:animRot>
                                    <p:animRot by="240000">
                                      <p:cBhvr>
                                        <p:cTn id="17" dur="50" fill="hold">
                                          <p:stCondLst>
                                            <p:cond delay="100"/>
                                          </p:stCondLst>
                                        </p:cTn>
                                        <p:tgtEl>
                                          <p:spTgt spid="3"/>
                                        </p:tgtEl>
                                        <p:attrNameLst>
                                          <p:attrName>r</p:attrName>
                                        </p:attrNameLst>
                                      </p:cBhvr>
                                    </p:animRot>
                                    <p:animRot by="-240000">
                                      <p:cBhvr>
                                        <p:cTn id="18" dur="50" fill="hold">
                                          <p:stCondLst>
                                            <p:cond delay="150"/>
                                          </p:stCondLst>
                                        </p:cTn>
                                        <p:tgtEl>
                                          <p:spTgt spid="3"/>
                                        </p:tgtEl>
                                        <p:attrNameLst>
                                          <p:attrName>r</p:attrName>
                                        </p:attrNameLst>
                                      </p:cBhvr>
                                    </p:animRot>
                                    <p:animRot by="120000">
                                      <p:cBhvr>
                                        <p:cTn id="19" dur="50" fill="hold">
                                          <p:stCondLst>
                                            <p:cond delay="2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1" presetClass="entr" presetSubtype="0" fill="hold" grpId="0" nodeType="withEffect">
                                  <p:stCondLst>
                                    <p:cond delay="25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25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1" presetClass="exit" presetSubtype="0" fill="hold" nodeType="with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par>
                                <p:cTn id="51" presetID="1" presetClass="exit" presetSubtype="0" fill="hold"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par>
                          <p:cTn id="67" fill="hold">
                            <p:stCondLst>
                              <p:cond delay="0"/>
                            </p:stCondLst>
                            <p:childTnLst>
                              <p:par>
                                <p:cTn id="68" presetID="22" presetClass="exit" presetSubtype="2" fill="hold" grpId="1" nodeType="afterEffect">
                                  <p:stCondLst>
                                    <p:cond delay="0"/>
                                  </p:stCondLst>
                                  <p:childTnLst>
                                    <p:animEffect transition="out" filter="wipe(right)">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par>
                                <p:cTn id="71" presetID="22" presetClass="exit" presetSubtype="4" fill="hold" nodeType="withEffect">
                                  <p:stCondLst>
                                    <p:cond delay="0"/>
                                  </p:stCondLst>
                                  <p:childTnLst>
                                    <p:animEffect transition="out" filter="wipe(down)">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 grpId="0" animBg="1"/>
      <p:bldP spid="2" grpId="1" animBg="1"/>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559F0583-EF1F-8308-96D2-A2DC9563B999}"/>
            </a:ext>
          </a:extLst>
        </p:cNvPr>
        <p:cNvGrpSpPr/>
        <p:nvPr/>
      </p:nvGrpSpPr>
      <p:grpSpPr>
        <a:xfrm>
          <a:off x="0" y="0"/>
          <a:ext cx="0" cy="0"/>
          <a:chOff x="0" y="0"/>
          <a:chExt cx="0" cy="0"/>
        </a:xfrm>
      </p:grpSpPr>
      <p:pic>
        <p:nvPicPr>
          <p:cNvPr id="4" name="Image 3" descr="Une image contenant logo, symbole, Graphique&#10;&#10;Description générée automatiquement">
            <a:hlinkClick r:id="rId3" action="ppaction://hlinksldjump"/>
            <a:extLst>
              <a:ext uri="{FF2B5EF4-FFF2-40B4-BE49-F238E27FC236}">
                <a16:creationId xmlns:a16="http://schemas.microsoft.com/office/drawing/2014/main" id="{DA30A358-45A9-416E-A64A-2EF8E6672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292" y="5770756"/>
            <a:ext cx="951817" cy="947660"/>
          </a:xfrm>
          <a:prstGeom prst="rect">
            <a:avLst/>
          </a:prstGeom>
        </p:spPr>
      </p:pic>
      <p:grpSp>
        <p:nvGrpSpPr>
          <p:cNvPr id="3" name="Groupe 2">
            <a:extLst>
              <a:ext uri="{FF2B5EF4-FFF2-40B4-BE49-F238E27FC236}">
                <a16:creationId xmlns:a16="http://schemas.microsoft.com/office/drawing/2014/main" id="{E45FFE2C-6AD8-506A-533B-32382CAE1F94}"/>
              </a:ext>
            </a:extLst>
          </p:cNvPr>
          <p:cNvGrpSpPr/>
          <p:nvPr/>
        </p:nvGrpSpPr>
        <p:grpSpPr>
          <a:xfrm>
            <a:off x="3371850" y="704850"/>
            <a:ext cx="5448300" cy="5448300"/>
            <a:chOff x="3371850" y="704850"/>
            <a:chExt cx="5448300" cy="5448300"/>
          </a:xfrm>
        </p:grpSpPr>
        <p:sp>
          <p:nvSpPr>
            <p:cNvPr id="5" name="Ellipse 4">
              <a:extLst>
                <a:ext uri="{FF2B5EF4-FFF2-40B4-BE49-F238E27FC236}">
                  <a16:creationId xmlns:a16="http://schemas.microsoft.com/office/drawing/2014/main" id="{AC89740C-3E11-C986-C8B7-A7EF54B6E695}"/>
                </a:ext>
              </a:extLst>
            </p:cNvPr>
            <p:cNvSpPr/>
            <p:nvPr/>
          </p:nvSpPr>
          <p:spPr>
            <a:xfrm>
              <a:off x="3371850" y="704850"/>
              <a:ext cx="5448300" cy="5448300"/>
            </a:xfrm>
            <a:prstGeom prst="ellipse">
              <a:avLst/>
            </a:prstGeom>
            <a:solidFill>
              <a:schemeClr val="bg1"/>
            </a:solidFill>
            <a:ln>
              <a:noFill/>
            </a:ln>
            <a:effectLst>
              <a:glow rad="393700">
                <a:srgbClr val="C1FFFF">
                  <a:alpha val="32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7069DB95-7F95-38A7-5416-52F035B9D9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49139" y="2014694"/>
              <a:ext cx="2893722" cy="2828612"/>
            </a:xfrm>
            <a:prstGeom prst="rect">
              <a:avLst/>
            </a:prstGeom>
          </p:spPr>
        </p:pic>
      </p:grpSp>
      <p:sp>
        <p:nvSpPr>
          <p:cNvPr id="2" name="Rectangle : coins arrondis 1">
            <a:extLst>
              <a:ext uri="{FF2B5EF4-FFF2-40B4-BE49-F238E27FC236}">
                <a16:creationId xmlns:a16="http://schemas.microsoft.com/office/drawing/2014/main" id="{47B7975D-3DF5-0472-B3BC-49F35557431F}"/>
              </a:ext>
            </a:extLst>
          </p:cNvPr>
          <p:cNvSpPr/>
          <p:nvPr/>
        </p:nvSpPr>
        <p:spPr>
          <a:xfrm>
            <a:off x="-181356" y="0"/>
            <a:ext cx="6522339" cy="468629"/>
          </a:xfrm>
          <a:prstGeom prst="roundRect">
            <a:avLst/>
          </a:prstGeom>
          <a:solidFill>
            <a:srgbClr val="B5E3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solidFill>
            </a:endParaRPr>
          </a:p>
        </p:txBody>
      </p:sp>
      <p:sp>
        <p:nvSpPr>
          <p:cNvPr id="7" name="B Seg">
            <a:extLst>
              <a:ext uri="{FF2B5EF4-FFF2-40B4-BE49-F238E27FC236}">
                <a16:creationId xmlns:a16="http://schemas.microsoft.com/office/drawing/2014/main" id="{7BC35F60-33EE-5BCB-027B-93B77A3AA57D}"/>
              </a:ext>
            </a:extLst>
          </p:cNvPr>
          <p:cNvSpPr/>
          <p:nvPr/>
        </p:nvSpPr>
        <p:spPr>
          <a:xfrm>
            <a:off x="619369" y="49531"/>
            <a:ext cx="2752481" cy="338892"/>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Segmentation syllabique</a:t>
            </a:r>
          </a:p>
        </p:txBody>
      </p:sp>
      <p:sp>
        <p:nvSpPr>
          <p:cNvPr id="8" name="BPhonèeme">
            <a:extLst>
              <a:ext uri="{FF2B5EF4-FFF2-40B4-BE49-F238E27FC236}">
                <a16:creationId xmlns:a16="http://schemas.microsoft.com/office/drawing/2014/main" id="{ACA9B869-BBC1-EA6C-62FF-F792FF722AB1}"/>
              </a:ext>
            </a:extLst>
          </p:cNvPr>
          <p:cNvSpPr/>
          <p:nvPr/>
        </p:nvSpPr>
        <p:spPr>
          <a:xfrm>
            <a:off x="3482159" y="49530"/>
            <a:ext cx="2752481" cy="338891"/>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Phonème initial</a:t>
            </a:r>
          </a:p>
        </p:txBody>
      </p:sp>
      <p:pic>
        <p:nvPicPr>
          <p:cNvPr id="9" name="DÉroule">
            <a:extLst>
              <a:ext uri="{FF2B5EF4-FFF2-40B4-BE49-F238E27FC236}">
                <a16:creationId xmlns:a16="http://schemas.microsoft.com/office/drawing/2014/main" id="{332C7F98-D1A1-3413-D55F-A80E025CC6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0" y="29438"/>
            <a:ext cx="362993" cy="360222"/>
          </a:xfrm>
          <a:prstGeom prst="rect">
            <a:avLst/>
          </a:prstGeom>
        </p:spPr>
      </p:pic>
      <p:pic>
        <p:nvPicPr>
          <p:cNvPr id="10" name="Rétracte">
            <a:extLst>
              <a:ext uri="{FF2B5EF4-FFF2-40B4-BE49-F238E27FC236}">
                <a16:creationId xmlns:a16="http://schemas.microsoft.com/office/drawing/2014/main" id="{D144A314-3815-40BB-940D-30A4F0E62F4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510" y="28200"/>
            <a:ext cx="362993" cy="360222"/>
          </a:xfrm>
          <a:prstGeom prst="rect">
            <a:avLst/>
          </a:prstGeom>
        </p:spPr>
      </p:pic>
      <p:grpSp>
        <p:nvGrpSpPr>
          <p:cNvPr id="11" name="Groupe 10">
            <a:extLst>
              <a:ext uri="{FF2B5EF4-FFF2-40B4-BE49-F238E27FC236}">
                <a16:creationId xmlns:a16="http://schemas.microsoft.com/office/drawing/2014/main" id="{327A2313-396E-4CA8-F340-43C499C128F5}"/>
              </a:ext>
            </a:extLst>
          </p:cNvPr>
          <p:cNvGrpSpPr/>
          <p:nvPr/>
        </p:nvGrpSpPr>
        <p:grpSpPr>
          <a:xfrm>
            <a:off x="619420" y="448731"/>
            <a:ext cx="5448300" cy="1148957"/>
            <a:chOff x="363920" y="4607756"/>
            <a:chExt cx="5448300" cy="1148957"/>
          </a:xfrm>
        </p:grpSpPr>
        <p:sp>
          <p:nvSpPr>
            <p:cNvPr id="12" name="il/elle">
              <a:extLst>
                <a:ext uri="{FF2B5EF4-FFF2-40B4-BE49-F238E27FC236}">
                  <a16:creationId xmlns:a16="http://schemas.microsoft.com/office/drawing/2014/main" id="{438C0A95-79ED-372E-7074-33C9CDFCF143}"/>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13" name="Ellipse 12">
              <a:extLst>
                <a:ext uri="{FF2B5EF4-FFF2-40B4-BE49-F238E27FC236}">
                  <a16:creationId xmlns:a16="http://schemas.microsoft.com/office/drawing/2014/main" id="{D0274116-EEEC-27F8-1458-0DD046704AC8}"/>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14" name="Ellipse 13">
              <a:extLst>
                <a:ext uri="{FF2B5EF4-FFF2-40B4-BE49-F238E27FC236}">
                  <a16:creationId xmlns:a16="http://schemas.microsoft.com/office/drawing/2014/main" id="{ECCCC15C-B951-9F8A-080B-D3757D761250}"/>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15" name="Ellipse 14">
              <a:extLst>
                <a:ext uri="{FF2B5EF4-FFF2-40B4-BE49-F238E27FC236}">
                  <a16:creationId xmlns:a16="http://schemas.microsoft.com/office/drawing/2014/main" id="{5F4D9DF7-97C2-1802-0718-7B49DBF05344}"/>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16" name="Ellipse 15">
              <a:extLst>
                <a:ext uri="{FF2B5EF4-FFF2-40B4-BE49-F238E27FC236}">
                  <a16:creationId xmlns:a16="http://schemas.microsoft.com/office/drawing/2014/main" id="{1D8BE853-8D76-D0F1-43BB-AA5341FE1077}"/>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7" name="GR phonème">
            <a:extLst>
              <a:ext uri="{FF2B5EF4-FFF2-40B4-BE49-F238E27FC236}">
                <a16:creationId xmlns:a16="http://schemas.microsoft.com/office/drawing/2014/main" id="{BF49BF15-DE12-EF37-12FE-FF5E23074BCF}"/>
              </a:ext>
            </a:extLst>
          </p:cNvPr>
          <p:cNvGrpSpPr/>
          <p:nvPr/>
        </p:nvGrpSpPr>
        <p:grpSpPr>
          <a:xfrm>
            <a:off x="621377" y="448731"/>
            <a:ext cx="5721563" cy="1444710"/>
            <a:chOff x="177783" y="5436894"/>
            <a:chExt cx="5721563" cy="1444710"/>
          </a:xfrm>
        </p:grpSpPr>
        <p:grpSp>
          <p:nvGrpSpPr>
            <p:cNvPr id="18" name="Groupe 17">
              <a:extLst>
                <a:ext uri="{FF2B5EF4-FFF2-40B4-BE49-F238E27FC236}">
                  <a16:creationId xmlns:a16="http://schemas.microsoft.com/office/drawing/2014/main" id="{6CDFD4D1-4EE3-B40E-BE51-A6C6667A723E}"/>
                </a:ext>
              </a:extLst>
            </p:cNvPr>
            <p:cNvGrpSpPr/>
            <p:nvPr/>
          </p:nvGrpSpPr>
          <p:grpSpPr>
            <a:xfrm>
              <a:off x="177783" y="5436894"/>
              <a:ext cx="5448300" cy="1148957"/>
              <a:chOff x="363920" y="4607756"/>
              <a:chExt cx="5448300" cy="1148957"/>
            </a:xfrm>
          </p:grpSpPr>
          <p:sp>
            <p:nvSpPr>
              <p:cNvPr id="26" name="il/elle">
                <a:extLst>
                  <a:ext uri="{FF2B5EF4-FFF2-40B4-BE49-F238E27FC236}">
                    <a16:creationId xmlns:a16="http://schemas.microsoft.com/office/drawing/2014/main" id="{C2D2EFCF-12E6-28DA-2E08-08DF447FB877}"/>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27" name="Ellipse 26">
                <a:extLst>
                  <a:ext uri="{FF2B5EF4-FFF2-40B4-BE49-F238E27FC236}">
                    <a16:creationId xmlns:a16="http://schemas.microsoft.com/office/drawing/2014/main" id="{F85E5485-3E28-EABA-7BD5-311842BF8E74}"/>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28" name="Ellipse 27">
                <a:extLst>
                  <a:ext uri="{FF2B5EF4-FFF2-40B4-BE49-F238E27FC236}">
                    <a16:creationId xmlns:a16="http://schemas.microsoft.com/office/drawing/2014/main" id="{319AC621-893E-8E66-FE48-A9A5B5188AEA}"/>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29" name="Ellipse 28">
                <a:extLst>
                  <a:ext uri="{FF2B5EF4-FFF2-40B4-BE49-F238E27FC236}">
                    <a16:creationId xmlns:a16="http://schemas.microsoft.com/office/drawing/2014/main" id="{6D5C125E-77BB-5FF7-AAC4-33EE442611F8}"/>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30" name="Ellipse 29">
                <a:extLst>
                  <a:ext uri="{FF2B5EF4-FFF2-40B4-BE49-F238E27FC236}">
                    <a16:creationId xmlns:a16="http://schemas.microsoft.com/office/drawing/2014/main" id="{F24B404B-2D64-FDA0-2897-3C6E13EE4047}"/>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9" name="Groupe 18">
              <a:extLst>
                <a:ext uri="{FF2B5EF4-FFF2-40B4-BE49-F238E27FC236}">
                  <a16:creationId xmlns:a16="http://schemas.microsoft.com/office/drawing/2014/main" id="{EC0DB4EF-1597-430D-98D0-71D96E4547EE}"/>
                </a:ext>
              </a:extLst>
            </p:cNvPr>
            <p:cNvGrpSpPr/>
            <p:nvPr/>
          </p:nvGrpSpPr>
          <p:grpSpPr>
            <a:xfrm>
              <a:off x="451046" y="5456792"/>
              <a:ext cx="5448300" cy="1129059"/>
              <a:chOff x="363920" y="4607756"/>
              <a:chExt cx="5448300" cy="1129059"/>
            </a:xfrm>
          </p:grpSpPr>
          <p:sp>
            <p:nvSpPr>
              <p:cNvPr id="24" name="il/elle">
                <a:extLst>
                  <a:ext uri="{FF2B5EF4-FFF2-40B4-BE49-F238E27FC236}">
                    <a16:creationId xmlns:a16="http://schemas.microsoft.com/office/drawing/2014/main" id="{FDC64E6E-0462-49A0-6F33-5C4CB3359113}"/>
                  </a:ext>
                </a:extLst>
              </p:cNvPr>
              <p:cNvSpPr/>
              <p:nvPr/>
            </p:nvSpPr>
            <p:spPr>
              <a:xfrm>
                <a:off x="363920" y="4607756"/>
                <a:ext cx="5448300" cy="1129059"/>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800" b="1" dirty="0">
                  <a:solidFill>
                    <a:schemeClr val="accent1"/>
                  </a:solidFill>
                </a:endParaRPr>
              </a:p>
            </p:txBody>
          </p:sp>
          <p:sp>
            <p:nvSpPr>
              <p:cNvPr id="25" name="Ellipse 24">
                <a:extLst>
                  <a:ext uri="{FF2B5EF4-FFF2-40B4-BE49-F238E27FC236}">
                    <a16:creationId xmlns:a16="http://schemas.microsoft.com/office/drawing/2014/main" id="{2E5E5C41-DD93-1C6C-D2B9-29519662C0B4}"/>
                  </a:ext>
                </a:extLst>
              </p:cNvPr>
              <p:cNvSpPr/>
              <p:nvPr/>
            </p:nvSpPr>
            <p:spPr>
              <a:xfrm>
                <a:off x="4379005" y="4607829"/>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CA" sz="4400" dirty="0">
                    <a:solidFill>
                      <a:schemeClr val="bg1"/>
                    </a:solidFill>
                    <a:latin typeface="Aharoni" panose="02010803020104030203" pitchFamily="2" charset="-79"/>
                    <a:cs typeface="Aharoni" panose="02010803020104030203" pitchFamily="2" charset="-79"/>
                  </a:rPr>
                  <a:t>ph</a:t>
                </a:r>
                <a:endParaRPr lang="fr-CA" sz="3600" dirty="0">
                  <a:solidFill>
                    <a:schemeClr val="bg1"/>
                  </a:solidFill>
                  <a:latin typeface="Aharoni" panose="02010803020104030203" pitchFamily="2" charset="-79"/>
                  <a:cs typeface="Aharoni" panose="02010803020104030203" pitchFamily="2" charset="-79"/>
                </a:endParaRPr>
              </a:p>
            </p:txBody>
          </p:sp>
        </p:grpSp>
        <p:pic>
          <p:nvPicPr>
            <p:cNvPr id="20" name="Image 19" descr="Une image contenant Graphique, conception&#10;&#10;Description générée automatiquement">
              <a:extLst>
                <a:ext uri="{FF2B5EF4-FFF2-40B4-BE49-F238E27FC236}">
                  <a16:creationId xmlns:a16="http://schemas.microsoft.com/office/drawing/2014/main" id="{A3E64E19-A696-AFBE-380D-4C825E84008D}"/>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317" y="5482266"/>
              <a:ext cx="641460" cy="996056"/>
            </a:xfrm>
            <a:prstGeom prst="rect">
              <a:avLst/>
            </a:prstGeom>
          </p:spPr>
        </p:pic>
        <p:pic>
          <p:nvPicPr>
            <p:cNvPr id="21" name="Image 20" descr="Une image contenant croquis, capture d’écran, Graphique, conception&#10;&#10;Description générée automatiquement">
              <a:extLst>
                <a:ext uri="{FF2B5EF4-FFF2-40B4-BE49-F238E27FC236}">
                  <a16:creationId xmlns:a16="http://schemas.microsoft.com/office/drawing/2014/main" id="{6733A9D4-F846-934B-02DC-EA2A64821136}"/>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3408" y="5474066"/>
              <a:ext cx="978098" cy="987879"/>
            </a:xfrm>
            <a:prstGeom prst="rect">
              <a:avLst/>
            </a:prstGeom>
          </p:spPr>
        </p:pic>
        <p:sp>
          <p:nvSpPr>
            <p:cNvPr id="22" name="Ellipse 21">
              <a:extLst>
                <a:ext uri="{FF2B5EF4-FFF2-40B4-BE49-F238E27FC236}">
                  <a16:creationId xmlns:a16="http://schemas.microsoft.com/office/drawing/2014/main" id="{659E954F-E964-82E8-4EF8-E910AE2D4C03}"/>
                </a:ext>
              </a:extLst>
            </p:cNvPr>
            <p:cNvSpPr/>
            <p:nvPr/>
          </p:nvSpPr>
          <p:spPr>
            <a:xfrm>
              <a:off x="1225934" y="5478393"/>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fr-CA" sz="3600" dirty="0">
                <a:solidFill>
                  <a:schemeClr val="bg1"/>
                </a:solidFill>
                <a:latin typeface="Aharoni" panose="02010803020104030203" pitchFamily="2" charset="-79"/>
                <a:cs typeface="Aharoni" panose="02010803020104030203" pitchFamily="2" charset="-79"/>
              </a:endParaRPr>
            </a:p>
          </p:txBody>
        </p:sp>
        <p:pic>
          <p:nvPicPr>
            <p:cNvPr id="23" name="Image 22">
              <a:extLst>
                <a:ext uri="{FF2B5EF4-FFF2-40B4-BE49-F238E27FC236}">
                  <a16:creationId xmlns:a16="http://schemas.microsoft.com/office/drawing/2014/main" id="{C5248131-81DA-D499-69BE-0BCB60173742}"/>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8505" r="8505"/>
            <a:stretch/>
          </p:blipFill>
          <p:spPr>
            <a:xfrm>
              <a:off x="1281239" y="5456792"/>
              <a:ext cx="887284" cy="1424812"/>
            </a:xfrm>
            <a:prstGeom prst="rect">
              <a:avLst/>
            </a:prstGeom>
          </p:spPr>
        </p:pic>
      </p:grpSp>
    </p:spTree>
    <p:extLst>
      <p:ext uri="{BB962C8B-B14F-4D97-AF65-F5344CB8AC3E}">
        <p14:creationId xmlns:p14="http://schemas.microsoft.com/office/powerpoint/2010/main" val="4150253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25" fill="hold">
                                          <p:stCondLst>
                                            <p:cond delay="0"/>
                                          </p:stCondLst>
                                        </p:cTn>
                                        <p:tgtEl>
                                          <p:spTgt spid="3"/>
                                        </p:tgtEl>
                                        <p:attrNameLst>
                                          <p:attrName>r</p:attrName>
                                        </p:attrNameLst>
                                      </p:cBhvr>
                                    </p:animRot>
                                    <p:animRot by="-240000">
                                      <p:cBhvr>
                                        <p:cTn id="16" dur="50" fill="hold">
                                          <p:stCondLst>
                                            <p:cond delay="50"/>
                                          </p:stCondLst>
                                        </p:cTn>
                                        <p:tgtEl>
                                          <p:spTgt spid="3"/>
                                        </p:tgtEl>
                                        <p:attrNameLst>
                                          <p:attrName>r</p:attrName>
                                        </p:attrNameLst>
                                      </p:cBhvr>
                                    </p:animRot>
                                    <p:animRot by="240000">
                                      <p:cBhvr>
                                        <p:cTn id="17" dur="50" fill="hold">
                                          <p:stCondLst>
                                            <p:cond delay="100"/>
                                          </p:stCondLst>
                                        </p:cTn>
                                        <p:tgtEl>
                                          <p:spTgt spid="3"/>
                                        </p:tgtEl>
                                        <p:attrNameLst>
                                          <p:attrName>r</p:attrName>
                                        </p:attrNameLst>
                                      </p:cBhvr>
                                    </p:animRot>
                                    <p:animRot by="-240000">
                                      <p:cBhvr>
                                        <p:cTn id="18" dur="50" fill="hold">
                                          <p:stCondLst>
                                            <p:cond delay="150"/>
                                          </p:stCondLst>
                                        </p:cTn>
                                        <p:tgtEl>
                                          <p:spTgt spid="3"/>
                                        </p:tgtEl>
                                        <p:attrNameLst>
                                          <p:attrName>r</p:attrName>
                                        </p:attrNameLst>
                                      </p:cBhvr>
                                    </p:animRot>
                                    <p:animRot by="120000">
                                      <p:cBhvr>
                                        <p:cTn id="19" dur="50" fill="hold">
                                          <p:stCondLst>
                                            <p:cond delay="2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1" presetClass="entr" presetSubtype="0" fill="hold" grpId="0" nodeType="withEffect">
                                  <p:stCondLst>
                                    <p:cond delay="25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25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1" presetClass="exit" presetSubtype="0" fill="hold" nodeType="with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par>
                                <p:cTn id="51" presetID="1" presetClass="exit" presetSubtype="0" fill="hold"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par>
                          <p:cTn id="67" fill="hold">
                            <p:stCondLst>
                              <p:cond delay="0"/>
                            </p:stCondLst>
                            <p:childTnLst>
                              <p:par>
                                <p:cTn id="68" presetID="22" presetClass="exit" presetSubtype="2" fill="hold" grpId="1" nodeType="afterEffect">
                                  <p:stCondLst>
                                    <p:cond delay="0"/>
                                  </p:stCondLst>
                                  <p:childTnLst>
                                    <p:animEffect transition="out" filter="wipe(right)">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par>
                                <p:cTn id="71" presetID="22" presetClass="exit" presetSubtype="4" fill="hold" nodeType="withEffect">
                                  <p:stCondLst>
                                    <p:cond delay="0"/>
                                  </p:stCondLst>
                                  <p:childTnLst>
                                    <p:animEffect transition="out" filter="wipe(down)">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 grpId="0" animBg="1"/>
      <p:bldP spid="2" grpId="1" animBg="1"/>
      <p:bldP spid="7" grpId="0" animBg="1"/>
      <p:bldP spid="7" grpId="1"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FB2D52AC-F841-9A7C-DA25-03C0CA7E55D1}"/>
            </a:ext>
          </a:extLst>
        </p:cNvPr>
        <p:cNvGrpSpPr/>
        <p:nvPr/>
      </p:nvGrpSpPr>
      <p:grpSpPr>
        <a:xfrm>
          <a:off x="0" y="0"/>
          <a:ext cx="0" cy="0"/>
          <a:chOff x="0" y="0"/>
          <a:chExt cx="0" cy="0"/>
        </a:xfrm>
      </p:grpSpPr>
      <p:pic>
        <p:nvPicPr>
          <p:cNvPr id="4" name="Image 3" descr="Une image contenant logo, symbole, Graphique&#10;&#10;Description générée automatiquement">
            <a:hlinkClick r:id="rId3" action="ppaction://hlinksldjump"/>
            <a:extLst>
              <a:ext uri="{FF2B5EF4-FFF2-40B4-BE49-F238E27FC236}">
                <a16:creationId xmlns:a16="http://schemas.microsoft.com/office/drawing/2014/main" id="{CF271171-C367-CEA5-A110-71F71C274A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292" y="5770756"/>
            <a:ext cx="951817" cy="947660"/>
          </a:xfrm>
          <a:prstGeom prst="rect">
            <a:avLst/>
          </a:prstGeom>
        </p:spPr>
      </p:pic>
      <p:grpSp>
        <p:nvGrpSpPr>
          <p:cNvPr id="3" name="Groupe 2">
            <a:extLst>
              <a:ext uri="{FF2B5EF4-FFF2-40B4-BE49-F238E27FC236}">
                <a16:creationId xmlns:a16="http://schemas.microsoft.com/office/drawing/2014/main" id="{D1942575-7176-3B2A-50C0-5E486F39C6D2}"/>
              </a:ext>
            </a:extLst>
          </p:cNvPr>
          <p:cNvGrpSpPr/>
          <p:nvPr/>
        </p:nvGrpSpPr>
        <p:grpSpPr>
          <a:xfrm>
            <a:off x="3371850" y="704850"/>
            <a:ext cx="5448300" cy="5448300"/>
            <a:chOff x="3371850" y="704850"/>
            <a:chExt cx="5448300" cy="5448300"/>
          </a:xfrm>
        </p:grpSpPr>
        <p:sp>
          <p:nvSpPr>
            <p:cNvPr id="5" name="Ellipse 4">
              <a:extLst>
                <a:ext uri="{FF2B5EF4-FFF2-40B4-BE49-F238E27FC236}">
                  <a16:creationId xmlns:a16="http://schemas.microsoft.com/office/drawing/2014/main" id="{1408E0E1-436F-8641-5468-BAB530699E77}"/>
                </a:ext>
              </a:extLst>
            </p:cNvPr>
            <p:cNvSpPr/>
            <p:nvPr/>
          </p:nvSpPr>
          <p:spPr>
            <a:xfrm>
              <a:off x="3371850" y="704850"/>
              <a:ext cx="5448300" cy="5448300"/>
            </a:xfrm>
            <a:prstGeom prst="ellipse">
              <a:avLst/>
            </a:prstGeom>
            <a:solidFill>
              <a:schemeClr val="bg1"/>
            </a:solidFill>
            <a:ln>
              <a:noFill/>
            </a:ln>
            <a:effectLst>
              <a:glow rad="393700">
                <a:srgbClr val="C1FFFF">
                  <a:alpha val="32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801B6640-26D5-6E5C-9ED1-52550BFFB4E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01000" y="1969000"/>
              <a:ext cx="2190000" cy="2920000"/>
            </a:xfrm>
            <a:prstGeom prst="rect">
              <a:avLst/>
            </a:prstGeom>
          </p:spPr>
        </p:pic>
      </p:grpSp>
      <p:sp>
        <p:nvSpPr>
          <p:cNvPr id="2" name="Rectangle : coins arrondis 1">
            <a:extLst>
              <a:ext uri="{FF2B5EF4-FFF2-40B4-BE49-F238E27FC236}">
                <a16:creationId xmlns:a16="http://schemas.microsoft.com/office/drawing/2014/main" id="{CC2D10B6-0D30-CD5E-B440-8D56409B5250}"/>
              </a:ext>
            </a:extLst>
          </p:cNvPr>
          <p:cNvSpPr/>
          <p:nvPr/>
        </p:nvSpPr>
        <p:spPr>
          <a:xfrm>
            <a:off x="-181356" y="0"/>
            <a:ext cx="6522339" cy="468629"/>
          </a:xfrm>
          <a:prstGeom prst="roundRect">
            <a:avLst/>
          </a:prstGeom>
          <a:solidFill>
            <a:srgbClr val="B5E3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solidFill>
            </a:endParaRPr>
          </a:p>
        </p:txBody>
      </p:sp>
      <p:sp>
        <p:nvSpPr>
          <p:cNvPr id="7" name="B Seg">
            <a:extLst>
              <a:ext uri="{FF2B5EF4-FFF2-40B4-BE49-F238E27FC236}">
                <a16:creationId xmlns:a16="http://schemas.microsoft.com/office/drawing/2014/main" id="{8A277CA7-0DB9-6609-A8F3-A22BE63FF8B3}"/>
              </a:ext>
            </a:extLst>
          </p:cNvPr>
          <p:cNvSpPr/>
          <p:nvPr/>
        </p:nvSpPr>
        <p:spPr>
          <a:xfrm>
            <a:off x="619369" y="49531"/>
            <a:ext cx="2752481" cy="338892"/>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Segmentation syllabique</a:t>
            </a:r>
          </a:p>
        </p:txBody>
      </p:sp>
      <p:sp>
        <p:nvSpPr>
          <p:cNvPr id="8" name="BPhonèeme">
            <a:extLst>
              <a:ext uri="{FF2B5EF4-FFF2-40B4-BE49-F238E27FC236}">
                <a16:creationId xmlns:a16="http://schemas.microsoft.com/office/drawing/2014/main" id="{D65B8532-BF5A-A963-E1AA-4530CA0BD188}"/>
              </a:ext>
            </a:extLst>
          </p:cNvPr>
          <p:cNvSpPr/>
          <p:nvPr/>
        </p:nvSpPr>
        <p:spPr>
          <a:xfrm>
            <a:off x="3482159" y="49530"/>
            <a:ext cx="2752481" cy="338891"/>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Phonème initial</a:t>
            </a:r>
          </a:p>
        </p:txBody>
      </p:sp>
      <p:pic>
        <p:nvPicPr>
          <p:cNvPr id="9" name="DÉroule">
            <a:extLst>
              <a:ext uri="{FF2B5EF4-FFF2-40B4-BE49-F238E27FC236}">
                <a16:creationId xmlns:a16="http://schemas.microsoft.com/office/drawing/2014/main" id="{B5C56764-2994-2AE6-3A0A-25F544A970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0" y="29438"/>
            <a:ext cx="362993" cy="360222"/>
          </a:xfrm>
          <a:prstGeom prst="rect">
            <a:avLst/>
          </a:prstGeom>
        </p:spPr>
      </p:pic>
      <p:pic>
        <p:nvPicPr>
          <p:cNvPr id="10" name="Rétracte">
            <a:extLst>
              <a:ext uri="{FF2B5EF4-FFF2-40B4-BE49-F238E27FC236}">
                <a16:creationId xmlns:a16="http://schemas.microsoft.com/office/drawing/2014/main" id="{5A3CEB20-E298-F637-6FE0-3D571AE72E1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510" y="28200"/>
            <a:ext cx="362993" cy="360222"/>
          </a:xfrm>
          <a:prstGeom prst="rect">
            <a:avLst/>
          </a:prstGeom>
        </p:spPr>
      </p:pic>
      <p:grpSp>
        <p:nvGrpSpPr>
          <p:cNvPr id="11" name="Groupe 10">
            <a:extLst>
              <a:ext uri="{FF2B5EF4-FFF2-40B4-BE49-F238E27FC236}">
                <a16:creationId xmlns:a16="http://schemas.microsoft.com/office/drawing/2014/main" id="{80F381DE-C6B3-A583-252C-E3E50E807D51}"/>
              </a:ext>
            </a:extLst>
          </p:cNvPr>
          <p:cNvGrpSpPr/>
          <p:nvPr/>
        </p:nvGrpSpPr>
        <p:grpSpPr>
          <a:xfrm>
            <a:off x="619420" y="448731"/>
            <a:ext cx="5448300" cy="1148957"/>
            <a:chOff x="363920" y="4607756"/>
            <a:chExt cx="5448300" cy="1148957"/>
          </a:xfrm>
        </p:grpSpPr>
        <p:sp>
          <p:nvSpPr>
            <p:cNvPr id="12" name="il/elle">
              <a:extLst>
                <a:ext uri="{FF2B5EF4-FFF2-40B4-BE49-F238E27FC236}">
                  <a16:creationId xmlns:a16="http://schemas.microsoft.com/office/drawing/2014/main" id="{DABE1496-A19B-4A92-7540-E937704C0F0E}"/>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13" name="Ellipse 12">
              <a:extLst>
                <a:ext uri="{FF2B5EF4-FFF2-40B4-BE49-F238E27FC236}">
                  <a16:creationId xmlns:a16="http://schemas.microsoft.com/office/drawing/2014/main" id="{04A80549-0EA7-2272-1B8F-4922EE7DBCE6}"/>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14" name="Ellipse 13">
              <a:extLst>
                <a:ext uri="{FF2B5EF4-FFF2-40B4-BE49-F238E27FC236}">
                  <a16:creationId xmlns:a16="http://schemas.microsoft.com/office/drawing/2014/main" id="{6EA447A2-BF4C-DE32-05E1-C5F3E23A5B39}"/>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15" name="Ellipse 14">
              <a:extLst>
                <a:ext uri="{FF2B5EF4-FFF2-40B4-BE49-F238E27FC236}">
                  <a16:creationId xmlns:a16="http://schemas.microsoft.com/office/drawing/2014/main" id="{8157FC96-2A28-3C1B-2E94-ED5AB81D4707}"/>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16" name="Ellipse 15">
              <a:extLst>
                <a:ext uri="{FF2B5EF4-FFF2-40B4-BE49-F238E27FC236}">
                  <a16:creationId xmlns:a16="http://schemas.microsoft.com/office/drawing/2014/main" id="{75E0B044-9B7D-7C06-28DB-794F1609D59C}"/>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7" name="GR phonème">
            <a:extLst>
              <a:ext uri="{FF2B5EF4-FFF2-40B4-BE49-F238E27FC236}">
                <a16:creationId xmlns:a16="http://schemas.microsoft.com/office/drawing/2014/main" id="{FD00AA9F-DBF5-E4A0-0116-49973DAB073A}"/>
              </a:ext>
            </a:extLst>
          </p:cNvPr>
          <p:cNvGrpSpPr/>
          <p:nvPr/>
        </p:nvGrpSpPr>
        <p:grpSpPr>
          <a:xfrm>
            <a:off x="621377" y="384906"/>
            <a:ext cx="5721563" cy="1424812"/>
            <a:chOff x="177783" y="5373069"/>
            <a:chExt cx="5721563" cy="1424812"/>
          </a:xfrm>
        </p:grpSpPr>
        <p:grpSp>
          <p:nvGrpSpPr>
            <p:cNvPr id="18" name="Groupe 17">
              <a:extLst>
                <a:ext uri="{FF2B5EF4-FFF2-40B4-BE49-F238E27FC236}">
                  <a16:creationId xmlns:a16="http://schemas.microsoft.com/office/drawing/2014/main" id="{2B2956DF-5287-9400-A410-64D4854368BA}"/>
                </a:ext>
              </a:extLst>
            </p:cNvPr>
            <p:cNvGrpSpPr/>
            <p:nvPr/>
          </p:nvGrpSpPr>
          <p:grpSpPr>
            <a:xfrm>
              <a:off x="177783" y="5436894"/>
              <a:ext cx="5448300" cy="1148957"/>
              <a:chOff x="363920" y="4607756"/>
              <a:chExt cx="5448300" cy="1148957"/>
            </a:xfrm>
          </p:grpSpPr>
          <p:sp>
            <p:nvSpPr>
              <p:cNvPr id="26" name="il/elle">
                <a:extLst>
                  <a:ext uri="{FF2B5EF4-FFF2-40B4-BE49-F238E27FC236}">
                    <a16:creationId xmlns:a16="http://schemas.microsoft.com/office/drawing/2014/main" id="{81ECF471-437D-A3B6-4F0E-A77D7FAAB1EE}"/>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27" name="Ellipse 26">
                <a:extLst>
                  <a:ext uri="{FF2B5EF4-FFF2-40B4-BE49-F238E27FC236}">
                    <a16:creationId xmlns:a16="http://schemas.microsoft.com/office/drawing/2014/main" id="{AA75DAF4-706C-92DD-8461-9B75EF1B6C56}"/>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28" name="Ellipse 27">
                <a:extLst>
                  <a:ext uri="{FF2B5EF4-FFF2-40B4-BE49-F238E27FC236}">
                    <a16:creationId xmlns:a16="http://schemas.microsoft.com/office/drawing/2014/main" id="{BC1CFA5B-3AE3-6275-6E3F-F20E4BC8C349}"/>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29" name="Ellipse 28">
                <a:extLst>
                  <a:ext uri="{FF2B5EF4-FFF2-40B4-BE49-F238E27FC236}">
                    <a16:creationId xmlns:a16="http://schemas.microsoft.com/office/drawing/2014/main" id="{FC4FB8AF-B018-1ABE-3BB0-AA1895CD1892}"/>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30" name="Ellipse 29">
                <a:extLst>
                  <a:ext uri="{FF2B5EF4-FFF2-40B4-BE49-F238E27FC236}">
                    <a16:creationId xmlns:a16="http://schemas.microsoft.com/office/drawing/2014/main" id="{E49C4E71-CD0C-D208-569B-2DF21F8D79F3}"/>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9" name="Groupe 18">
              <a:extLst>
                <a:ext uri="{FF2B5EF4-FFF2-40B4-BE49-F238E27FC236}">
                  <a16:creationId xmlns:a16="http://schemas.microsoft.com/office/drawing/2014/main" id="{009ABB4B-47ED-B92E-7C0A-E748CF5D8843}"/>
                </a:ext>
              </a:extLst>
            </p:cNvPr>
            <p:cNvGrpSpPr/>
            <p:nvPr/>
          </p:nvGrpSpPr>
          <p:grpSpPr>
            <a:xfrm>
              <a:off x="451046" y="5456792"/>
              <a:ext cx="5448300" cy="1129059"/>
              <a:chOff x="363920" y="4607756"/>
              <a:chExt cx="5448300" cy="1129059"/>
            </a:xfrm>
          </p:grpSpPr>
          <p:sp>
            <p:nvSpPr>
              <p:cNvPr id="24" name="il/elle">
                <a:extLst>
                  <a:ext uri="{FF2B5EF4-FFF2-40B4-BE49-F238E27FC236}">
                    <a16:creationId xmlns:a16="http://schemas.microsoft.com/office/drawing/2014/main" id="{630C3FD8-283B-79AF-C069-9DB54FD963EE}"/>
                  </a:ext>
                </a:extLst>
              </p:cNvPr>
              <p:cNvSpPr/>
              <p:nvPr/>
            </p:nvSpPr>
            <p:spPr>
              <a:xfrm>
                <a:off x="363920" y="4607756"/>
                <a:ext cx="5448300" cy="1129059"/>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800" b="1" dirty="0">
                  <a:solidFill>
                    <a:schemeClr val="accent1"/>
                  </a:solidFill>
                </a:endParaRPr>
              </a:p>
            </p:txBody>
          </p:sp>
          <p:sp>
            <p:nvSpPr>
              <p:cNvPr id="25" name="Ellipse 24">
                <a:extLst>
                  <a:ext uri="{FF2B5EF4-FFF2-40B4-BE49-F238E27FC236}">
                    <a16:creationId xmlns:a16="http://schemas.microsoft.com/office/drawing/2014/main" id="{43FEC1DF-E296-11C5-F646-FC2A1B498BEC}"/>
                  </a:ext>
                </a:extLst>
              </p:cNvPr>
              <p:cNvSpPr/>
              <p:nvPr/>
            </p:nvSpPr>
            <p:spPr>
              <a:xfrm>
                <a:off x="4379005" y="4607829"/>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CA" sz="4400" dirty="0">
                    <a:solidFill>
                      <a:schemeClr val="bg1"/>
                    </a:solidFill>
                    <a:latin typeface="Aharoni" panose="02010803020104030203" pitchFamily="2" charset="-79"/>
                    <a:cs typeface="Aharoni" panose="02010803020104030203" pitchFamily="2" charset="-79"/>
                  </a:rPr>
                  <a:t>p</a:t>
                </a:r>
                <a:endParaRPr lang="fr-CA" sz="3600" dirty="0">
                  <a:solidFill>
                    <a:schemeClr val="bg1"/>
                  </a:solidFill>
                  <a:latin typeface="Aharoni" panose="02010803020104030203" pitchFamily="2" charset="-79"/>
                  <a:cs typeface="Aharoni" panose="02010803020104030203" pitchFamily="2" charset="-79"/>
                </a:endParaRPr>
              </a:p>
            </p:txBody>
          </p:sp>
        </p:grpSp>
        <p:pic>
          <p:nvPicPr>
            <p:cNvPr id="20" name="Image 19" descr="Une image contenant Graphique, conception&#10;&#10;Description générée automatiquement">
              <a:extLst>
                <a:ext uri="{FF2B5EF4-FFF2-40B4-BE49-F238E27FC236}">
                  <a16:creationId xmlns:a16="http://schemas.microsoft.com/office/drawing/2014/main" id="{BC7E13FC-B8B2-83EB-C890-26CBED0CB4C6}"/>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317" y="5482266"/>
              <a:ext cx="641460" cy="996056"/>
            </a:xfrm>
            <a:prstGeom prst="rect">
              <a:avLst/>
            </a:prstGeom>
          </p:spPr>
        </p:pic>
        <p:pic>
          <p:nvPicPr>
            <p:cNvPr id="21" name="Image 20" descr="Une image contenant croquis, capture d’écran, Graphique, conception&#10;&#10;Description générée automatiquement">
              <a:extLst>
                <a:ext uri="{FF2B5EF4-FFF2-40B4-BE49-F238E27FC236}">
                  <a16:creationId xmlns:a16="http://schemas.microsoft.com/office/drawing/2014/main" id="{101C7C8B-8E77-C7C9-75CF-45D78639DF85}"/>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3408" y="5474066"/>
              <a:ext cx="978098" cy="987879"/>
            </a:xfrm>
            <a:prstGeom prst="rect">
              <a:avLst/>
            </a:prstGeom>
          </p:spPr>
        </p:pic>
        <p:sp>
          <p:nvSpPr>
            <p:cNvPr id="22" name="Ellipse 21">
              <a:extLst>
                <a:ext uri="{FF2B5EF4-FFF2-40B4-BE49-F238E27FC236}">
                  <a16:creationId xmlns:a16="http://schemas.microsoft.com/office/drawing/2014/main" id="{D757BAA9-B279-6ABC-AA55-C04EC576AEC0}"/>
                </a:ext>
              </a:extLst>
            </p:cNvPr>
            <p:cNvSpPr/>
            <p:nvPr/>
          </p:nvSpPr>
          <p:spPr>
            <a:xfrm>
              <a:off x="1225934" y="5478393"/>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fr-CA" sz="3600" dirty="0">
                <a:solidFill>
                  <a:schemeClr val="bg1"/>
                </a:solidFill>
                <a:latin typeface="Aharoni" panose="02010803020104030203" pitchFamily="2" charset="-79"/>
                <a:cs typeface="Aharoni" panose="02010803020104030203" pitchFamily="2" charset="-79"/>
              </a:endParaRPr>
            </a:p>
          </p:txBody>
        </p:sp>
        <p:pic>
          <p:nvPicPr>
            <p:cNvPr id="23" name="Image 22">
              <a:extLst>
                <a:ext uri="{FF2B5EF4-FFF2-40B4-BE49-F238E27FC236}">
                  <a16:creationId xmlns:a16="http://schemas.microsoft.com/office/drawing/2014/main" id="{C5E44823-B537-14E7-9C0A-D4900C1FF3AB}"/>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12387" r="12387"/>
            <a:stretch/>
          </p:blipFill>
          <p:spPr>
            <a:xfrm>
              <a:off x="1302259" y="5373069"/>
              <a:ext cx="887284" cy="1424812"/>
            </a:xfrm>
            <a:prstGeom prst="rect">
              <a:avLst/>
            </a:prstGeom>
          </p:spPr>
        </p:pic>
      </p:grpSp>
    </p:spTree>
    <p:extLst>
      <p:ext uri="{BB962C8B-B14F-4D97-AF65-F5344CB8AC3E}">
        <p14:creationId xmlns:p14="http://schemas.microsoft.com/office/powerpoint/2010/main" val="3419914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25" fill="hold">
                                          <p:stCondLst>
                                            <p:cond delay="0"/>
                                          </p:stCondLst>
                                        </p:cTn>
                                        <p:tgtEl>
                                          <p:spTgt spid="3"/>
                                        </p:tgtEl>
                                        <p:attrNameLst>
                                          <p:attrName>r</p:attrName>
                                        </p:attrNameLst>
                                      </p:cBhvr>
                                    </p:animRot>
                                    <p:animRot by="-240000">
                                      <p:cBhvr>
                                        <p:cTn id="16" dur="50" fill="hold">
                                          <p:stCondLst>
                                            <p:cond delay="50"/>
                                          </p:stCondLst>
                                        </p:cTn>
                                        <p:tgtEl>
                                          <p:spTgt spid="3"/>
                                        </p:tgtEl>
                                        <p:attrNameLst>
                                          <p:attrName>r</p:attrName>
                                        </p:attrNameLst>
                                      </p:cBhvr>
                                    </p:animRot>
                                    <p:animRot by="240000">
                                      <p:cBhvr>
                                        <p:cTn id="17" dur="50" fill="hold">
                                          <p:stCondLst>
                                            <p:cond delay="100"/>
                                          </p:stCondLst>
                                        </p:cTn>
                                        <p:tgtEl>
                                          <p:spTgt spid="3"/>
                                        </p:tgtEl>
                                        <p:attrNameLst>
                                          <p:attrName>r</p:attrName>
                                        </p:attrNameLst>
                                      </p:cBhvr>
                                    </p:animRot>
                                    <p:animRot by="-240000">
                                      <p:cBhvr>
                                        <p:cTn id="18" dur="50" fill="hold">
                                          <p:stCondLst>
                                            <p:cond delay="150"/>
                                          </p:stCondLst>
                                        </p:cTn>
                                        <p:tgtEl>
                                          <p:spTgt spid="3"/>
                                        </p:tgtEl>
                                        <p:attrNameLst>
                                          <p:attrName>r</p:attrName>
                                        </p:attrNameLst>
                                      </p:cBhvr>
                                    </p:animRot>
                                    <p:animRot by="120000">
                                      <p:cBhvr>
                                        <p:cTn id="19" dur="50" fill="hold">
                                          <p:stCondLst>
                                            <p:cond delay="2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1" presetClass="entr" presetSubtype="0" fill="hold" grpId="0" nodeType="withEffect">
                                  <p:stCondLst>
                                    <p:cond delay="25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25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1" presetClass="exit" presetSubtype="0" fill="hold" nodeType="with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par>
                                <p:cTn id="51" presetID="1" presetClass="exit" presetSubtype="0" fill="hold"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par>
                          <p:cTn id="67" fill="hold">
                            <p:stCondLst>
                              <p:cond delay="0"/>
                            </p:stCondLst>
                            <p:childTnLst>
                              <p:par>
                                <p:cTn id="68" presetID="22" presetClass="exit" presetSubtype="2" fill="hold" grpId="1" nodeType="afterEffect">
                                  <p:stCondLst>
                                    <p:cond delay="0"/>
                                  </p:stCondLst>
                                  <p:childTnLst>
                                    <p:animEffect transition="out" filter="wipe(right)">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par>
                                <p:cTn id="71" presetID="22" presetClass="exit" presetSubtype="4" fill="hold" nodeType="withEffect">
                                  <p:stCondLst>
                                    <p:cond delay="0"/>
                                  </p:stCondLst>
                                  <p:childTnLst>
                                    <p:animEffect transition="out" filter="wipe(down)">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 grpId="0" animBg="1"/>
      <p:bldP spid="2" grpId="1" animBg="1"/>
      <p:bldP spid="7" grpId="0" animBg="1"/>
      <p:bldP spid="7" grpId="1"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669ECFA6-2015-C7AF-FA56-D6BB50FC2DD4}"/>
            </a:ext>
          </a:extLst>
        </p:cNvPr>
        <p:cNvGrpSpPr/>
        <p:nvPr/>
      </p:nvGrpSpPr>
      <p:grpSpPr>
        <a:xfrm>
          <a:off x="0" y="0"/>
          <a:ext cx="0" cy="0"/>
          <a:chOff x="0" y="0"/>
          <a:chExt cx="0" cy="0"/>
        </a:xfrm>
      </p:grpSpPr>
      <p:pic>
        <p:nvPicPr>
          <p:cNvPr id="4" name="Image 3" descr="Une image contenant logo, symbole, Graphique&#10;&#10;Description générée automatiquement">
            <a:hlinkClick r:id="rId3" action="ppaction://hlinksldjump"/>
            <a:extLst>
              <a:ext uri="{FF2B5EF4-FFF2-40B4-BE49-F238E27FC236}">
                <a16:creationId xmlns:a16="http://schemas.microsoft.com/office/drawing/2014/main" id="{0F0B4501-6C90-C3AF-E0D5-CE330E7FFE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292" y="5770756"/>
            <a:ext cx="951817" cy="947660"/>
          </a:xfrm>
          <a:prstGeom prst="rect">
            <a:avLst/>
          </a:prstGeom>
        </p:spPr>
      </p:pic>
      <p:grpSp>
        <p:nvGrpSpPr>
          <p:cNvPr id="3" name="Groupe 2">
            <a:extLst>
              <a:ext uri="{FF2B5EF4-FFF2-40B4-BE49-F238E27FC236}">
                <a16:creationId xmlns:a16="http://schemas.microsoft.com/office/drawing/2014/main" id="{CE1ACCFF-DAB6-907D-0D4B-79D2F41A93D7}"/>
              </a:ext>
            </a:extLst>
          </p:cNvPr>
          <p:cNvGrpSpPr/>
          <p:nvPr/>
        </p:nvGrpSpPr>
        <p:grpSpPr>
          <a:xfrm>
            <a:off x="3371850" y="704850"/>
            <a:ext cx="5448300" cy="5448300"/>
            <a:chOff x="3371850" y="704850"/>
            <a:chExt cx="5448300" cy="5448300"/>
          </a:xfrm>
        </p:grpSpPr>
        <p:sp>
          <p:nvSpPr>
            <p:cNvPr id="5" name="Ellipse 4">
              <a:extLst>
                <a:ext uri="{FF2B5EF4-FFF2-40B4-BE49-F238E27FC236}">
                  <a16:creationId xmlns:a16="http://schemas.microsoft.com/office/drawing/2014/main" id="{195EFDE1-FCFA-8DF5-91E1-E9CB70D07F6E}"/>
                </a:ext>
              </a:extLst>
            </p:cNvPr>
            <p:cNvSpPr/>
            <p:nvPr/>
          </p:nvSpPr>
          <p:spPr>
            <a:xfrm>
              <a:off x="3371850" y="704850"/>
              <a:ext cx="5448300" cy="5448300"/>
            </a:xfrm>
            <a:prstGeom prst="ellipse">
              <a:avLst/>
            </a:prstGeom>
            <a:solidFill>
              <a:schemeClr val="bg1"/>
            </a:solidFill>
            <a:ln>
              <a:noFill/>
            </a:ln>
            <a:effectLst>
              <a:glow rad="393700">
                <a:srgbClr val="C1FFFF">
                  <a:alpha val="32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4F8D9F71-BF10-FA3D-3C74-09825243E9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86368" y="1984549"/>
              <a:ext cx="3419264" cy="2888902"/>
            </a:xfrm>
            <a:prstGeom prst="rect">
              <a:avLst/>
            </a:prstGeom>
          </p:spPr>
        </p:pic>
      </p:grpSp>
      <p:sp>
        <p:nvSpPr>
          <p:cNvPr id="2" name="Rectangle : coins arrondis 1">
            <a:extLst>
              <a:ext uri="{FF2B5EF4-FFF2-40B4-BE49-F238E27FC236}">
                <a16:creationId xmlns:a16="http://schemas.microsoft.com/office/drawing/2014/main" id="{EDE4AACA-75EC-9C37-8A19-9C85A6F656C2}"/>
              </a:ext>
            </a:extLst>
          </p:cNvPr>
          <p:cNvSpPr/>
          <p:nvPr/>
        </p:nvSpPr>
        <p:spPr>
          <a:xfrm>
            <a:off x="-181356" y="0"/>
            <a:ext cx="6522339" cy="468629"/>
          </a:xfrm>
          <a:prstGeom prst="roundRect">
            <a:avLst/>
          </a:prstGeom>
          <a:solidFill>
            <a:srgbClr val="B5E3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solidFill>
            </a:endParaRPr>
          </a:p>
        </p:txBody>
      </p:sp>
      <p:sp>
        <p:nvSpPr>
          <p:cNvPr id="7" name="B Seg">
            <a:extLst>
              <a:ext uri="{FF2B5EF4-FFF2-40B4-BE49-F238E27FC236}">
                <a16:creationId xmlns:a16="http://schemas.microsoft.com/office/drawing/2014/main" id="{4528BBAF-6DAB-5ECC-7974-7C5B18B56880}"/>
              </a:ext>
            </a:extLst>
          </p:cNvPr>
          <p:cNvSpPr/>
          <p:nvPr/>
        </p:nvSpPr>
        <p:spPr>
          <a:xfrm>
            <a:off x="619369" y="49531"/>
            <a:ext cx="2752481" cy="338892"/>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Segmentation syllabique</a:t>
            </a:r>
          </a:p>
        </p:txBody>
      </p:sp>
      <p:sp>
        <p:nvSpPr>
          <p:cNvPr id="8" name="BPhonèeme">
            <a:extLst>
              <a:ext uri="{FF2B5EF4-FFF2-40B4-BE49-F238E27FC236}">
                <a16:creationId xmlns:a16="http://schemas.microsoft.com/office/drawing/2014/main" id="{10F4410A-FBAB-D9DA-0897-CAB3682CDDF2}"/>
              </a:ext>
            </a:extLst>
          </p:cNvPr>
          <p:cNvSpPr/>
          <p:nvPr/>
        </p:nvSpPr>
        <p:spPr>
          <a:xfrm>
            <a:off x="3482159" y="49530"/>
            <a:ext cx="2752481" cy="338891"/>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Phonème initial</a:t>
            </a:r>
          </a:p>
        </p:txBody>
      </p:sp>
      <p:pic>
        <p:nvPicPr>
          <p:cNvPr id="9" name="DÉroule">
            <a:extLst>
              <a:ext uri="{FF2B5EF4-FFF2-40B4-BE49-F238E27FC236}">
                <a16:creationId xmlns:a16="http://schemas.microsoft.com/office/drawing/2014/main" id="{BF7A60EE-E722-2C97-D145-64A6A7A3A1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0" y="29438"/>
            <a:ext cx="362993" cy="360222"/>
          </a:xfrm>
          <a:prstGeom prst="rect">
            <a:avLst/>
          </a:prstGeom>
        </p:spPr>
      </p:pic>
      <p:pic>
        <p:nvPicPr>
          <p:cNvPr id="10" name="Rétracte">
            <a:extLst>
              <a:ext uri="{FF2B5EF4-FFF2-40B4-BE49-F238E27FC236}">
                <a16:creationId xmlns:a16="http://schemas.microsoft.com/office/drawing/2014/main" id="{DC404CFB-E411-643C-AAD1-1A98E104E81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510" y="28200"/>
            <a:ext cx="362993" cy="360222"/>
          </a:xfrm>
          <a:prstGeom prst="rect">
            <a:avLst/>
          </a:prstGeom>
        </p:spPr>
      </p:pic>
      <p:grpSp>
        <p:nvGrpSpPr>
          <p:cNvPr id="11" name="Groupe 10">
            <a:extLst>
              <a:ext uri="{FF2B5EF4-FFF2-40B4-BE49-F238E27FC236}">
                <a16:creationId xmlns:a16="http://schemas.microsoft.com/office/drawing/2014/main" id="{900D4D02-8DD7-09D5-11CE-CF36ACFD3638}"/>
              </a:ext>
            </a:extLst>
          </p:cNvPr>
          <p:cNvGrpSpPr/>
          <p:nvPr/>
        </p:nvGrpSpPr>
        <p:grpSpPr>
          <a:xfrm>
            <a:off x="619420" y="448731"/>
            <a:ext cx="5448300" cy="1148957"/>
            <a:chOff x="363920" y="4607756"/>
            <a:chExt cx="5448300" cy="1148957"/>
          </a:xfrm>
        </p:grpSpPr>
        <p:sp>
          <p:nvSpPr>
            <p:cNvPr id="12" name="il/elle">
              <a:extLst>
                <a:ext uri="{FF2B5EF4-FFF2-40B4-BE49-F238E27FC236}">
                  <a16:creationId xmlns:a16="http://schemas.microsoft.com/office/drawing/2014/main" id="{ABCD46AD-25DE-C98C-91A0-52D21D4FD94D}"/>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13" name="Ellipse 12">
              <a:extLst>
                <a:ext uri="{FF2B5EF4-FFF2-40B4-BE49-F238E27FC236}">
                  <a16:creationId xmlns:a16="http://schemas.microsoft.com/office/drawing/2014/main" id="{564526E9-CFBD-1125-4434-A9C32796FE47}"/>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14" name="Ellipse 13">
              <a:extLst>
                <a:ext uri="{FF2B5EF4-FFF2-40B4-BE49-F238E27FC236}">
                  <a16:creationId xmlns:a16="http://schemas.microsoft.com/office/drawing/2014/main" id="{EE6EA5CF-7EF4-0D9E-6358-BEBE2E6C21F2}"/>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15" name="Ellipse 14">
              <a:extLst>
                <a:ext uri="{FF2B5EF4-FFF2-40B4-BE49-F238E27FC236}">
                  <a16:creationId xmlns:a16="http://schemas.microsoft.com/office/drawing/2014/main" id="{52E73B59-D796-8C0B-5793-92DE4EFB09CF}"/>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16" name="Ellipse 15">
              <a:extLst>
                <a:ext uri="{FF2B5EF4-FFF2-40B4-BE49-F238E27FC236}">
                  <a16:creationId xmlns:a16="http://schemas.microsoft.com/office/drawing/2014/main" id="{420818A9-4490-07F5-C030-C3E6399D24C1}"/>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7" name="GR phonème">
            <a:extLst>
              <a:ext uri="{FF2B5EF4-FFF2-40B4-BE49-F238E27FC236}">
                <a16:creationId xmlns:a16="http://schemas.microsoft.com/office/drawing/2014/main" id="{05EAA81E-784C-E8B9-5AA2-4CD0C29A6926}"/>
              </a:ext>
            </a:extLst>
          </p:cNvPr>
          <p:cNvGrpSpPr/>
          <p:nvPr/>
        </p:nvGrpSpPr>
        <p:grpSpPr>
          <a:xfrm>
            <a:off x="621377" y="416079"/>
            <a:ext cx="5721563" cy="1424812"/>
            <a:chOff x="177783" y="5404242"/>
            <a:chExt cx="5721563" cy="1424812"/>
          </a:xfrm>
        </p:grpSpPr>
        <p:grpSp>
          <p:nvGrpSpPr>
            <p:cNvPr id="18" name="Groupe 17">
              <a:extLst>
                <a:ext uri="{FF2B5EF4-FFF2-40B4-BE49-F238E27FC236}">
                  <a16:creationId xmlns:a16="http://schemas.microsoft.com/office/drawing/2014/main" id="{7B407C6E-2015-9511-CEC0-7050A1EFFFC5}"/>
                </a:ext>
              </a:extLst>
            </p:cNvPr>
            <p:cNvGrpSpPr/>
            <p:nvPr/>
          </p:nvGrpSpPr>
          <p:grpSpPr>
            <a:xfrm>
              <a:off x="177783" y="5436894"/>
              <a:ext cx="5448300" cy="1148957"/>
              <a:chOff x="363920" y="4607756"/>
              <a:chExt cx="5448300" cy="1148957"/>
            </a:xfrm>
          </p:grpSpPr>
          <p:sp>
            <p:nvSpPr>
              <p:cNvPr id="26" name="il/elle">
                <a:extLst>
                  <a:ext uri="{FF2B5EF4-FFF2-40B4-BE49-F238E27FC236}">
                    <a16:creationId xmlns:a16="http://schemas.microsoft.com/office/drawing/2014/main" id="{CCFFE214-A235-E8CE-321D-80CEB0078125}"/>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27" name="Ellipse 26">
                <a:extLst>
                  <a:ext uri="{FF2B5EF4-FFF2-40B4-BE49-F238E27FC236}">
                    <a16:creationId xmlns:a16="http://schemas.microsoft.com/office/drawing/2014/main" id="{DE620321-FF94-C8E8-F462-E9D42C111FE8}"/>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28" name="Ellipse 27">
                <a:extLst>
                  <a:ext uri="{FF2B5EF4-FFF2-40B4-BE49-F238E27FC236}">
                    <a16:creationId xmlns:a16="http://schemas.microsoft.com/office/drawing/2014/main" id="{64559A96-B4F6-1788-A3DA-26A809C528B8}"/>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29" name="Ellipse 28">
                <a:extLst>
                  <a:ext uri="{FF2B5EF4-FFF2-40B4-BE49-F238E27FC236}">
                    <a16:creationId xmlns:a16="http://schemas.microsoft.com/office/drawing/2014/main" id="{DF819514-A525-6E74-7CE1-D043C28A051C}"/>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30" name="Ellipse 29">
                <a:extLst>
                  <a:ext uri="{FF2B5EF4-FFF2-40B4-BE49-F238E27FC236}">
                    <a16:creationId xmlns:a16="http://schemas.microsoft.com/office/drawing/2014/main" id="{A651E723-708D-A588-B7E7-6C08E406BAB4}"/>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9" name="Groupe 18">
              <a:extLst>
                <a:ext uri="{FF2B5EF4-FFF2-40B4-BE49-F238E27FC236}">
                  <a16:creationId xmlns:a16="http://schemas.microsoft.com/office/drawing/2014/main" id="{F32248EA-062E-3797-8628-9CF2D0BF0C12}"/>
                </a:ext>
              </a:extLst>
            </p:cNvPr>
            <p:cNvGrpSpPr/>
            <p:nvPr/>
          </p:nvGrpSpPr>
          <p:grpSpPr>
            <a:xfrm>
              <a:off x="451046" y="5456792"/>
              <a:ext cx="5448300" cy="1129059"/>
              <a:chOff x="363920" y="4607756"/>
              <a:chExt cx="5448300" cy="1129059"/>
            </a:xfrm>
          </p:grpSpPr>
          <p:sp>
            <p:nvSpPr>
              <p:cNvPr id="24" name="il/elle">
                <a:extLst>
                  <a:ext uri="{FF2B5EF4-FFF2-40B4-BE49-F238E27FC236}">
                    <a16:creationId xmlns:a16="http://schemas.microsoft.com/office/drawing/2014/main" id="{197DF8FC-8072-1AB3-F531-BD695B62A60E}"/>
                  </a:ext>
                </a:extLst>
              </p:cNvPr>
              <p:cNvSpPr/>
              <p:nvPr/>
            </p:nvSpPr>
            <p:spPr>
              <a:xfrm>
                <a:off x="363920" y="4607756"/>
                <a:ext cx="5448300" cy="1129059"/>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800" b="1" dirty="0">
                  <a:solidFill>
                    <a:schemeClr val="accent1"/>
                  </a:solidFill>
                </a:endParaRPr>
              </a:p>
            </p:txBody>
          </p:sp>
          <p:sp>
            <p:nvSpPr>
              <p:cNvPr id="25" name="Ellipse 24">
                <a:extLst>
                  <a:ext uri="{FF2B5EF4-FFF2-40B4-BE49-F238E27FC236}">
                    <a16:creationId xmlns:a16="http://schemas.microsoft.com/office/drawing/2014/main" id="{12C97186-EA10-6EBC-AC63-E94295CB89AC}"/>
                  </a:ext>
                </a:extLst>
              </p:cNvPr>
              <p:cNvSpPr/>
              <p:nvPr/>
            </p:nvSpPr>
            <p:spPr>
              <a:xfrm>
                <a:off x="4379005" y="4607829"/>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CA" sz="4400" dirty="0">
                    <a:solidFill>
                      <a:schemeClr val="bg1"/>
                    </a:solidFill>
                    <a:latin typeface="Aharoni" panose="02010803020104030203" pitchFamily="2" charset="-79"/>
                    <a:cs typeface="Aharoni" panose="02010803020104030203" pitchFamily="2" charset="-79"/>
                  </a:rPr>
                  <a:t>r</a:t>
                </a:r>
                <a:endParaRPr lang="fr-CA" sz="3600" dirty="0">
                  <a:solidFill>
                    <a:schemeClr val="bg1"/>
                  </a:solidFill>
                  <a:latin typeface="Aharoni" panose="02010803020104030203" pitchFamily="2" charset="-79"/>
                  <a:cs typeface="Aharoni" panose="02010803020104030203" pitchFamily="2" charset="-79"/>
                </a:endParaRPr>
              </a:p>
            </p:txBody>
          </p:sp>
        </p:grpSp>
        <p:pic>
          <p:nvPicPr>
            <p:cNvPr id="20" name="Image 19" descr="Une image contenant Graphique, conception&#10;&#10;Description générée automatiquement">
              <a:extLst>
                <a:ext uri="{FF2B5EF4-FFF2-40B4-BE49-F238E27FC236}">
                  <a16:creationId xmlns:a16="http://schemas.microsoft.com/office/drawing/2014/main" id="{2446DD4B-E0A1-C5EC-EB1C-2A6499B19F8A}"/>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317" y="5482266"/>
              <a:ext cx="641460" cy="996056"/>
            </a:xfrm>
            <a:prstGeom prst="rect">
              <a:avLst/>
            </a:prstGeom>
          </p:spPr>
        </p:pic>
        <p:pic>
          <p:nvPicPr>
            <p:cNvPr id="21" name="Image 20" descr="Une image contenant croquis, capture d’écran, Graphique, conception&#10;&#10;Description générée automatiquement">
              <a:extLst>
                <a:ext uri="{FF2B5EF4-FFF2-40B4-BE49-F238E27FC236}">
                  <a16:creationId xmlns:a16="http://schemas.microsoft.com/office/drawing/2014/main" id="{4AA7EB5B-FB02-7AAD-463E-A8D1EA89A974}"/>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3408" y="5474066"/>
              <a:ext cx="978098" cy="987879"/>
            </a:xfrm>
            <a:prstGeom prst="rect">
              <a:avLst/>
            </a:prstGeom>
          </p:spPr>
        </p:pic>
        <p:sp>
          <p:nvSpPr>
            <p:cNvPr id="22" name="Ellipse 21">
              <a:extLst>
                <a:ext uri="{FF2B5EF4-FFF2-40B4-BE49-F238E27FC236}">
                  <a16:creationId xmlns:a16="http://schemas.microsoft.com/office/drawing/2014/main" id="{60936277-5A21-1C59-272E-F9745E790163}"/>
                </a:ext>
              </a:extLst>
            </p:cNvPr>
            <p:cNvSpPr/>
            <p:nvPr/>
          </p:nvSpPr>
          <p:spPr>
            <a:xfrm>
              <a:off x="1225934" y="5478393"/>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fr-CA" sz="3600" dirty="0">
                <a:solidFill>
                  <a:schemeClr val="bg1"/>
                </a:solidFill>
                <a:latin typeface="Aharoni" panose="02010803020104030203" pitchFamily="2" charset="-79"/>
                <a:cs typeface="Aharoni" panose="02010803020104030203" pitchFamily="2" charset="-79"/>
              </a:endParaRPr>
            </a:p>
          </p:txBody>
        </p:sp>
        <p:pic>
          <p:nvPicPr>
            <p:cNvPr id="23" name="Image 22">
              <a:extLst>
                <a:ext uri="{FF2B5EF4-FFF2-40B4-BE49-F238E27FC236}">
                  <a16:creationId xmlns:a16="http://schemas.microsoft.com/office/drawing/2014/main" id="{178EE017-208E-2816-1528-CCF9020DADE6}"/>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13417" r="13417"/>
            <a:stretch/>
          </p:blipFill>
          <p:spPr>
            <a:xfrm>
              <a:off x="1302259" y="5404242"/>
              <a:ext cx="887284" cy="1424812"/>
            </a:xfrm>
            <a:prstGeom prst="rect">
              <a:avLst/>
            </a:prstGeom>
          </p:spPr>
        </p:pic>
      </p:grpSp>
    </p:spTree>
    <p:extLst>
      <p:ext uri="{BB962C8B-B14F-4D97-AF65-F5344CB8AC3E}">
        <p14:creationId xmlns:p14="http://schemas.microsoft.com/office/powerpoint/2010/main" val="27764546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25" fill="hold">
                                          <p:stCondLst>
                                            <p:cond delay="0"/>
                                          </p:stCondLst>
                                        </p:cTn>
                                        <p:tgtEl>
                                          <p:spTgt spid="3"/>
                                        </p:tgtEl>
                                        <p:attrNameLst>
                                          <p:attrName>r</p:attrName>
                                        </p:attrNameLst>
                                      </p:cBhvr>
                                    </p:animRot>
                                    <p:animRot by="-240000">
                                      <p:cBhvr>
                                        <p:cTn id="16" dur="50" fill="hold">
                                          <p:stCondLst>
                                            <p:cond delay="50"/>
                                          </p:stCondLst>
                                        </p:cTn>
                                        <p:tgtEl>
                                          <p:spTgt spid="3"/>
                                        </p:tgtEl>
                                        <p:attrNameLst>
                                          <p:attrName>r</p:attrName>
                                        </p:attrNameLst>
                                      </p:cBhvr>
                                    </p:animRot>
                                    <p:animRot by="240000">
                                      <p:cBhvr>
                                        <p:cTn id="17" dur="50" fill="hold">
                                          <p:stCondLst>
                                            <p:cond delay="100"/>
                                          </p:stCondLst>
                                        </p:cTn>
                                        <p:tgtEl>
                                          <p:spTgt spid="3"/>
                                        </p:tgtEl>
                                        <p:attrNameLst>
                                          <p:attrName>r</p:attrName>
                                        </p:attrNameLst>
                                      </p:cBhvr>
                                    </p:animRot>
                                    <p:animRot by="-240000">
                                      <p:cBhvr>
                                        <p:cTn id="18" dur="50" fill="hold">
                                          <p:stCondLst>
                                            <p:cond delay="150"/>
                                          </p:stCondLst>
                                        </p:cTn>
                                        <p:tgtEl>
                                          <p:spTgt spid="3"/>
                                        </p:tgtEl>
                                        <p:attrNameLst>
                                          <p:attrName>r</p:attrName>
                                        </p:attrNameLst>
                                      </p:cBhvr>
                                    </p:animRot>
                                    <p:animRot by="120000">
                                      <p:cBhvr>
                                        <p:cTn id="19" dur="50" fill="hold">
                                          <p:stCondLst>
                                            <p:cond delay="2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1" presetClass="entr" presetSubtype="0" fill="hold" grpId="0" nodeType="withEffect">
                                  <p:stCondLst>
                                    <p:cond delay="25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25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1" presetClass="exit" presetSubtype="0" fill="hold" nodeType="with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par>
                                <p:cTn id="51" presetID="1" presetClass="exit" presetSubtype="0" fill="hold"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par>
                          <p:cTn id="67" fill="hold">
                            <p:stCondLst>
                              <p:cond delay="0"/>
                            </p:stCondLst>
                            <p:childTnLst>
                              <p:par>
                                <p:cTn id="68" presetID="22" presetClass="exit" presetSubtype="2" fill="hold" grpId="1" nodeType="afterEffect">
                                  <p:stCondLst>
                                    <p:cond delay="0"/>
                                  </p:stCondLst>
                                  <p:childTnLst>
                                    <p:animEffect transition="out" filter="wipe(right)">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par>
                                <p:cTn id="71" presetID="22" presetClass="exit" presetSubtype="4" fill="hold" nodeType="withEffect">
                                  <p:stCondLst>
                                    <p:cond delay="0"/>
                                  </p:stCondLst>
                                  <p:childTnLst>
                                    <p:animEffect transition="out" filter="wipe(down)">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 grpId="0" animBg="1"/>
      <p:bldP spid="2" grpId="1" animBg="1"/>
      <p:bldP spid="7" grpId="0" animBg="1"/>
      <p:bldP spid="7" grpId="1" animBg="1"/>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D190EFC3-D195-37A0-6453-0A452150C4A8}"/>
            </a:ext>
          </a:extLst>
        </p:cNvPr>
        <p:cNvGrpSpPr/>
        <p:nvPr/>
      </p:nvGrpSpPr>
      <p:grpSpPr>
        <a:xfrm>
          <a:off x="0" y="0"/>
          <a:ext cx="0" cy="0"/>
          <a:chOff x="0" y="0"/>
          <a:chExt cx="0" cy="0"/>
        </a:xfrm>
      </p:grpSpPr>
      <p:pic>
        <p:nvPicPr>
          <p:cNvPr id="4" name="Image 3" descr="Une image contenant logo, symbole, Graphique&#10;&#10;Description générée automatiquement">
            <a:hlinkClick r:id="rId3" action="ppaction://hlinksldjump"/>
            <a:extLst>
              <a:ext uri="{FF2B5EF4-FFF2-40B4-BE49-F238E27FC236}">
                <a16:creationId xmlns:a16="http://schemas.microsoft.com/office/drawing/2014/main" id="{1F5E2156-BB8F-69E6-3162-E0724D960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292" y="5770756"/>
            <a:ext cx="951817" cy="947660"/>
          </a:xfrm>
          <a:prstGeom prst="rect">
            <a:avLst/>
          </a:prstGeom>
        </p:spPr>
      </p:pic>
      <p:grpSp>
        <p:nvGrpSpPr>
          <p:cNvPr id="3" name="Groupe 2">
            <a:extLst>
              <a:ext uri="{FF2B5EF4-FFF2-40B4-BE49-F238E27FC236}">
                <a16:creationId xmlns:a16="http://schemas.microsoft.com/office/drawing/2014/main" id="{94C31460-D046-8FD9-873E-EC7F2589A731}"/>
              </a:ext>
            </a:extLst>
          </p:cNvPr>
          <p:cNvGrpSpPr/>
          <p:nvPr/>
        </p:nvGrpSpPr>
        <p:grpSpPr>
          <a:xfrm>
            <a:off x="3371850" y="704850"/>
            <a:ext cx="5448300" cy="5448300"/>
            <a:chOff x="3371850" y="704850"/>
            <a:chExt cx="5448300" cy="5448300"/>
          </a:xfrm>
        </p:grpSpPr>
        <p:sp>
          <p:nvSpPr>
            <p:cNvPr id="5" name="Ellipse 4">
              <a:extLst>
                <a:ext uri="{FF2B5EF4-FFF2-40B4-BE49-F238E27FC236}">
                  <a16:creationId xmlns:a16="http://schemas.microsoft.com/office/drawing/2014/main" id="{BC8BB423-3AEB-52B1-8DA0-2FB296358C3B}"/>
                </a:ext>
              </a:extLst>
            </p:cNvPr>
            <p:cNvSpPr/>
            <p:nvPr/>
          </p:nvSpPr>
          <p:spPr>
            <a:xfrm>
              <a:off x="3371850" y="704850"/>
              <a:ext cx="5448300" cy="5448300"/>
            </a:xfrm>
            <a:prstGeom prst="ellipse">
              <a:avLst/>
            </a:prstGeom>
            <a:solidFill>
              <a:schemeClr val="bg1"/>
            </a:solidFill>
            <a:ln>
              <a:noFill/>
            </a:ln>
            <a:effectLst>
              <a:glow rad="393700">
                <a:srgbClr val="C1FFFF">
                  <a:alpha val="32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C2F42D87-7961-8984-B49E-7EE64BD7DA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24771" y="1914210"/>
              <a:ext cx="2342458" cy="3029580"/>
            </a:xfrm>
            <a:prstGeom prst="rect">
              <a:avLst/>
            </a:prstGeom>
          </p:spPr>
        </p:pic>
      </p:grpSp>
      <p:sp>
        <p:nvSpPr>
          <p:cNvPr id="31" name="Rectangle : coins arrondis 30">
            <a:extLst>
              <a:ext uri="{FF2B5EF4-FFF2-40B4-BE49-F238E27FC236}">
                <a16:creationId xmlns:a16="http://schemas.microsoft.com/office/drawing/2014/main" id="{E5570050-8556-BD9A-B74C-23EBBB4BE955}"/>
              </a:ext>
            </a:extLst>
          </p:cNvPr>
          <p:cNvSpPr/>
          <p:nvPr/>
        </p:nvSpPr>
        <p:spPr>
          <a:xfrm>
            <a:off x="-181356" y="0"/>
            <a:ext cx="6522339" cy="468629"/>
          </a:xfrm>
          <a:prstGeom prst="roundRect">
            <a:avLst/>
          </a:prstGeom>
          <a:solidFill>
            <a:srgbClr val="B5E3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solidFill>
            </a:endParaRPr>
          </a:p>
        </p:txBody>
      </p:sp>
      <p:sp>
        <p:nvSpPr>
          <p:cNvPr id="32" name="B Seg">
            <a:extLst>
              <a:ext uri="{FF2B5EF4-FFF2-40B4-BE49-F238E27FC236}">
                <a16:creationId xmlns:a16="http://schemas.microsoft.com/office/drawing/2014/main" id="{08DE8511-693F-461F-2ECF-BE1DFA4AB907}"/>
              </a:ext>
            </a:extLst>
          </p:cNvPr>
          <p:cNvSpPr/>
          <p:nvPr/>
        </p:nvSpPr>
        <p:spPr>
          <a:xfrm>
            <a:off x="619369" y="49531"/>
            <a:ext cx="2752481" cy="338892"/>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Segmentation syllabique</a:t>
            </a:r>
          </a:p>
        </p:txBody>
      </p:sp>
      <p:sp>
        <p:nvSpPr>
          <p:cNvPr id="33" name="BPhonèeme">
            <a:extLst>
              <a:ext uri="{FF2B5EF4-FFF2-40B4-BE49-F238E27FC236}">
                <a16:creationId xmlns:a16="http://schemas.microsoft.com/office/drawing/2014/main" id="{48EF6CB3-52BF-F370-0915-64B97A6ECC6B}"/>
              </a:ext>
            </a:extLst>
          </p:cNvPr>
          <p:cNvSpPr/>
          <p:nvPr/>
        </p:nvSpPr>
        <p:spPr>
          <a:xfrm>
            <a:off x="3482159" y="49530"/>
            <a:ext cx="2752481" cy="338891"/>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Phonème initial</a:t>
            </a:r>
          </a:p>
        </p:txBody>
      </p:sp>
      <p:pic>
        <p:nvPicPr>
          <p:cNvPr id="34" name="DÉroule">
            <a:extLst>
              <a:ext uri="{FF2B5EF4-FFF2-40B4-BE49-F238E27FC236}">
                <a16:creationId xmlns:a16="http://schemas.microsoft.com/office/drawing/2014/main" id="{659A31D0-85CA-B9DA-7557-32D1303215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0" y="29438"/>
            <a:ext cx="362993" cy="360222"/>
          </a:xfrm>
          <a:prstGeom prst="rect">
            <a:avLst/>
          </a:prstGeom>
        </p:spPr>
      </p:pic>
      <p:pic>
        <p:nvPicPr>
          <p:cNvPr id="35" name="Rétracte">
            <a:extLst>
              <a:ext uri="{FF2B5EF4-FFF2-40B4-BE49-F238E27FC236}">
                <a16:creationId xmlns:a16="http://schemas.microsoft.com/office/drawing/2014/main" id="{A5C50206-96DF-999B-6AB7-8AF73834C3A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510" y="28200"/>
            <a:ext cx="362993" cy="360222"/>
          </a:xfrm>
          <a:prstGeom prst="rect">
            <a:avLst/>
          </a:prstGeom>
        </p:spPr>
      </p:pic>
      <p:grpSp>
        <p:nvGrpSpPr>
          <p:cNvPr id="36" name="Groupe 35">
            <a:extLst>
              <a:ext uri="{FF2B5EF4-FFF2-40B4-BE49-F238E27FC236}">
                <a16:creationId xmlns:a16="http://schemas.microsoft.com/office/drawing/2014/main" id="{F77D5CD6-64A2-84A3-2F42-C472CB07F362}"/>
              </a:ext>
            </a:extLst>
          </p:cNvPr>
          <p:cNvGrpSpPr/>
          <p:nvPr/>
        </p:nvGrpSpPr>
        <p:grpSpPr>
          <a:xfrm>
            <a:off x="619420" y="448731"/>
            <a:ext cx="5448300" cy="1148957"/>
            <a:chOff x="363920" y="4607756"/>
            <a:chExt cx="5448300" cy="1148957"/>
          </a:xfrm>
        </p:grpSpPr>
        <p:sp>
          <p:nvSpPr>
            <p:cNvPr id="37" name="il/elle">
              <a:extLst>
                <a:ext uri="{FF2B5EF4-FFF2-40B4-BE49-F238E27FC236}">
                  <a16:creationId xmlns:a16="http://schemas.microsoft.com/office/drawing/2014/main" id="{5B9AAC63-3DDF-FF00-E6D8-E77BC2B286A0}"/>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38" name="Ellipse 37">
              <a:extLst>
                <a:ext uri="{FF2B5EF4-FFF2-40B4-BE49-F238E27FC236}">
                  <a16:creationId xmlns:a16="http://schemas.microsoft.com/office/drawing/2014/main" id="{DFF16420-F6CE-4F5D-0064-083AFB642003}"/>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39" name="Ellipse 38">
              <a:extLst>
                <a:ext uri="{FF2B5EF4-FFF2-40B4-BE49-F238E27FC236}">
                  <a16:creationId xmlns:a16="http://schemas.microsoft.com/office/drawing/2014/main" id="{C5E88DAA-ED14-7DD5-A63F-2A5DCCAF5375}"/>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40" name="Ellipse 39">
              <a:extLst>
                <a:ext uri="{FF2B5EF4-FFF2-40B4-BE49-F238E27FC236}">
                  <a16:creationId xmlns:a16="http://schemas.microsoft.com/office/drawing/2014/main" id="{31C71B9D-BE4A-16BB-DC7F-E52F55E24A34}"/>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41" name="Ellipse 40">
              <a:extLst>
                <a:ext uri="{FF2B5EF4-FFF2-40B4-BE49-F238E27FC236}">
                  <a16:creationId xmlns:a16="http://schemas.microsoft.com/office/drawing/2014/main" id="{00CDABF0-BB7D-494E-1D12-1FE6AC528280}"/>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42" name="GR phonème">
            <a:extLst>
              <a:ext uri="{FF2B5EF4-FFF2-40B4-BE49-F238E27FC236}">
                <a16:creationId xmlns:a16="http://schemas.microsoft.com/office/drawing/2014/main" id="{A1E1665F-6BFB-A9B8-1DCD-0D1E4CD15FB9}"/>
              </a:ext>
            </a:extLst>
          </p:cNvPr>
          <p:cNvGrpSpPr/>
          <p:nvPr/>
        </p:nvGrpSpPr>
        <p:grpSpPr>
          <a:xfrm>
            <a:off x="621377" y="416079"/>
            <a:ext cx="5721563" cy="1424812"/>
            <a:chOff x="177783" y="5404242"/>
            <a:chExt cx="5721563" cy="1424812"/>
          </a:xfrm>
        </p:grpSpPr>
        <p:grpSp>
          <p:nvGrpSpPr>
            <p:cNvPr id="43" name="Groupe 42">
              <a:extLst>
                <a:ext uri="{FF2B5EF4-FFF2-40B4-BE49-F238E27FC236}">
                  <a16:creationId xmlns:a16="http://schemas.microsoft.com/office/drawing/2014/main" id="{FD349D4F-7D90-EBAF-314A-6C04D22C7570}"/>
                </a:ext>
              </a:extLst>
            </p:cNvPr>
            <p:cNvGrpSpPr/>
            <p:nvPr/>
          </p:nvGrpSpPr>
          <p:grpSpPr>
            <a:xfrm>
              <a:off x="177783" y="5436894"/>
              <a:ext cx="5448300" cy="1148957"/>
              <a:chOff x="363920" y="4607756"/>
              <a:chExt cx="5448300" cy="1148957"/>
            </a:xfrm>
          </p:grpSpPr>
          <p:sp>
            <p:nvSpPr>
              <p:cNvPr id="51" name="il/elle">
                <a:extLst>
                  <a:ext uri="{FF2B5EF4-FFF2-40B4-BE49-F238E27FC236}">
                    <a16:creationId xmlns:a16="http://schemas.microsoft.com/office/drawing/2014/main" id="{B7691839-9105-8C21-692C-D4D21C834311}"/>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52" name="Ellipse 51">
                <a:extLst>
                  <a:ext uri="{FF2B5EF4-FFF2-40B4-BE49-F238E27FC236}">
                    <a16:creationId xmlns:a16="http://schemas.microsoft.com/office/drawing/2014/main" id="{1AB79406-5A1E-C968-CBDC-9A474C15E7EC}"/>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53" name="Ellipse 52">
                <a:extLst>
                  <a:ext uri="{FF2B5EF4-FFF2-40B4-BE49-F238E27FC236}">
                    <a16:creationId xmlns:a16="http://schemas.microsoft.com/office/drawing/2014/main" id="{13AFDEF6-B0A3-0960-61A3-29FB616731A2}"/>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54" name="Ellipse 53">
                <a:extLst>
                  <a:ext uri="{FF2B5EF4-FFF2-40B4-BE49-F238E27FC236}">
                    <a16:creationId xmlns:a16="http://schemas.microsoft.com/office/drawing/2014/main" id="{209C9CE0-2127-7B90-B6D7-26DB9B4B0198}"/>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55" name="Ellipse 54">
                <a:extLst>
                  <a:ext uri="{FF2B5EF4-FFF2-40B4-BE49-F238E27FC236}">
                    <a16:creationId xmlns:a16="http://schemas.microsoft.com/office/drawing/2014/main" id="{8E83299D-E213-172D-2DD8-3AEDA4642D01}"/>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44" name="Groupe 43">
              <a:extLst>
                <a:ext uri="{FF2B5EF4-FFF2-40B4-BE49-F238E27FC236}">
                  <a16:creationId xmlns:a16="http://schemas.microsoft.com/office/drawing/2014/main" id="{EF68DE37-08C9-2AAA-0D83-1BCBD1D7C8F9}"/>
                </a:ext>
              </a:extLst>
            </p:cNvPr>
            <p:cNvGrpSpPr/>
            <p:nvPr/>
          </p:nvGrpSpPr>
          <p:grpSpPr>
            <a:xfrm>
              <a:off x="451046" y="5456792"/>
              <a:ext cx="5448300" cy="1129059"/>
              <a:chOff x="363920" y="4607756"/>
              <a:chExt cx="5448300" cy="1129059"/>
            </a:xfrm>
          </p:grpSpPr>
          <p:sp>
            <p:nvSpPr>
              <p:cNvPr id="49" name="il/elle">
                <a:extLst>
                  <a:ext uri="{FF2B5EF4-FFF2-40B4-BE49-F238E27FC236}">
                    <a16:creationId xmlns:a16="http://schemas.microsoft.com/office/drawing/2014/main" id="{86492017-1858-CD33-D3C0-447B9C3A5932}"/>
                  </a:ext>
                </a:extLst>
              </p:cNvPr>
              <p:cNvSpPr/>
              <p:nvPr/>
            </p:nvSpPr>
            <p:spPr>
              <a:xfrm>
                <a:off x="363920" y="4607756"/>
                <a:ext cx="5448300" cy="1129059"/>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800" b="1" dirty="0">
                  <a:solidFill>
                    <a:schemeClr val="accent1"/>
                  </a:solidFill>
                </a:endParaRPr>
              </a:p>
            </p:txBody>
          </p:sp>
          <p:sp>
            <p:nvSpPr>
              <p:cNvPr id="50" name="Ellipse 49">
                <a:extLst>
                  <a:ext uri="{FF2B5EF4-FFF2-40B4-BE49-F238E27FC236}">
                    <a16:creationId xmlns:a16="http://schemas.microsoft.com/office/drawing/2014/main" id="{0425B358-8CE0-AB82-56FC-B3852AD835D4}"/>
                  </a:ext>
                </a:extLst>
              </p:cNvPr>
              <p:cNvSpPr/>
              <p:nvPr/>
            </p:nvSpPr>
            <p:spPr>
              <a:xfrm>
                <a:off x="4379005" y="4607829"/>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CA" sz="4400" dirty="0">
                    <a:solidFill>
                      <a:schemeClr val="bg1"/>
                    </a:solidFill>
                    <a:latin typeface="Aharoni" panose="02010803020104030203" pitchFamily="2" charset="-79"/>
                    <a:cs typeface="Aharoni" panose="02010803020104030203" pitchFamily="2" charset="-79"/>
                  </a:rPr>
                  <a:t>r</a:t>
                </a:r>
                <a:endParaRPr lang="fr-CA" sz="3600" dirty="0">
                  <a:solidFill>
                    <a:schemeClr val="bg1"/>
                  </a:solidFill>
                  <a:latin typeface="Aharoni" panose="02010803020104030203" pitchFamily="2" charset="-79"/>
                  <a:cs typeface="Aharoni" panose="02010803020104030203" pitchFamily="2" charset="-79"/>
                </a:endParaRPr>
              </a:p>
            </p:txBody>
          </p:sp>
        </p:grpSp>
        <p:pic>
          <p:nvPicPr>
            <p:cNvPr id="45" name="Image 44" descr="Une image contenant Graphique, conception&#10;&#10;Description générée automatiquement">
              <a:extLst>
                <a:ext uri="{FF2B5EF4-FFF2-40B4-BE49-F238E27FC236}">
                  <a16:creationId xmlns:a16="http://schemas.microsoft.com/office/drawing/2014/main" id="{3A43518F-8BA6-85ED-C409-FF8D4B200FCF}"/>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317" y="5482266"/>
              <a:ext cx="641460" cy="996056"/>
            </a:xfrm>
            <a:prstGeom prst="rect">
              <a:avLst/>
            </a:prstGeom>
          </p:spPr>
        </p:pic>
        <p:pic>
          <p:nvPicPr>
            <p:cNvPr id="46" name="Image 45" descr="Une image contenant croquis, capture d’écran, Graphique, conception&#10;&#10;Description générée automatiquement">
              <a:extLst>
                <a:ext uri="{FF2B5EF4-FFF2-40B4-BE49-F238E27FC236}">
                  <a16:creationId xmlns:a16="http://schemas.microsoft.com/office/drawing/2014/main" id="{6F322F9B-EEA3-F80F-EAA7-6BAAD7F75CB9}"/>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3408" y="5474066"/>
              <a:ext cx="978098" cy="987879"/>
            </a:xfrm>
            <a:prstGeom prst="rect">
              <a:avLst/>
            </a:prstGeom>
          </p:spPr>
        </p:pic>
        <p:sp>
          <p:nvSpPr>
            <p:cNvPr id="47" name="Ellipse 46">
              <a:extLst>
                <a:ext uri="{FF2B5EF4-FFF2-40B4-BE49-F238E27FC236}">
                  <a16:creationId xmlns:a16="http://schemas.microsoft.com/office/drawing/2014/main" id="{A90E557C-1A58-5CAE-6773-737E1D9C2A23}"/>
                </a:ext>
              </a:extLst>
            </p:cNvPr>
            <p:cNvSpPr/>
            <p:nvPr/>
          </p:nvSpPr>
          <p:spPr>
            <a:xfrm>
              <a:off x="1225934" y="5478393"/>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fr-CA" sz="3600" dirty="0">
                <a:solidFill>
                  <a:schemeClr val="bg1"/>
                </a:solidFill>
                <a:latin typeface="Aharoni" panose="02010803020104030203" pitchFamily="2" charset="-79"/>
                <a:cs typeface="Aharoni" panose="02010803020104030203" pitchFamily="2" charset="-79"/>
              </a:endParaRPr>
            </a:p>
          </p:txBody>
        </p:sp>
        <p:pic>
          <p:nvPicPr>
            <p:cNvPr id="48" name="Image 47">
              <a:extLst>
                <a:ext uri="{FF2B5EF4-FFF2-40B4-BE49-F238E27FC236}">
                  <a16:creationId xmlns:a16="http://schemas.microsoft.com/office/drawing/2014/main" id="{2F5ED5B0-9B06-A2A1-51EE-7EDB406F6EFA}"/>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13417" r="13417"/>
            <a:stretch/>
          </p:blipFill>
          <p:spPr>
            <a:xfrm>
              <a:off x="1302259" y="5404242"/>
              <a:ext cx="887284" cy="1424812"/>
            </a:xfrm>
            <a:prstGeom prst="rect">
              <a:avLst/>
            </a:prstGeom>
          </p:spPr>
        </p:pic>
      </p:grpSp>
    </p:spTree>
    <p:extLst>
      <p:ext uri="{BB962C8B-B14F-4D97-AF65-F5344CB8AC3E}">
        <p14:creationId xmlns:p14="http://schemas.microsoft.com/office/powerpoint/2010/main" val="3332946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2"/>
                                        </p:tgtEl>
                                        <p:attrNameLst>
                                          <p:attrName>style.visibility</p:attrName>
                                        </p:attrNameLst>
                                      </p:cBhvr>
                                      <p:to>
                                        <p:strVal val="hidden"/>
                                      </p:to>
                                    </p:set>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25" fill="hold">
                                          <p:stCondLst>
                                            <p:cond delay="0"/>
                                          </p:stCondLst>
                                        </p:cTn>
                                        <p:tgtEl>
                                          <p:spTgt spid="3"/>
                                        </p:tgtEl>
                                        <p:attrNameLst>
                                          <p:attrName>r</p:attrName>
                                        </p:attrNameLst>
                                      </p:cBhvr>
                                    </p:animRot>
                                    <p:animRot by="-240000">
                                      <p:cBhvr>
                                        <p:cTn id="16" dur="50" fill="hold">
                                          <p:stCondLst>
                                            <p:cond delay="50"/>
                                          </p:stCondLst>
                                        </p:cTn>
                                        <p:tgtEl>
                                          <p:spTgt spid="3"/>
                                        </p:tgtEl>
                                        <p:attrNameLst>
                                          <p:attrName>r</p:attrName>
                                        </p:attrNameLst>
                                      </p:cBhvr>
                                    </p:animRot>
                                    <p:animRot by="240000">
                                      <p:cBhvr>
                                        <p:cTn id="17" dur="50" fill="hold">
                                          <p:stCondLst>
                                            <p:cond delay="100"/>
                                          </p:stCondLst>
                                        </p:cTn>
                                        <p:tgtEl>
                                          <p:spTgt spid="3"/>
                                        </p:tgtEl>
                                        <p:attrNameLst>
                                          <p:attrName>r</p:attrName>
                                        </p:attrNameLst>
                                      </p:cBhvr>
                                    </p:animRot>
                                    <p:animRot by="-240000">
                                      <p:cBhvr>
                                        <p:cTn id="18" dur="50" fill="hold">
                                          <p:stCondLst>
                                            <p:cond delay="150"/>
                                          </p:stCondLst>
                                        </p:cTn>
                                        <p:tgtEl>
                                          <p:spTgt spid="3"/>
                                        </p:tgtEl>
                                        <p:attrNameLst>
                                          <p:attrName>r</p:attrName>
                                        </p:attrNameLst>
                                      </p:cBhvr>
                                    </p:animRot>
                                    <p:animRot by="120000">
                                      <p:cBhvr>
                                        <p:cTn id="19" dur="50" fill="hold">
                                          <p:stCondLst>
                                            <p:cond delay="2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par>
                                <p:cTn id="26" presetID="1" presetClass="entr" presetSubtype="0" fill="hold" grpId="0" nodeType="withEffect">
                                  <p:stCondLst>
                                    <p:cond delay="25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grpId="0" nodeType="withEffect">
                                  <p:stCondLst>
                                    <p:cond delay="25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up)">
                                      <p:cBhvr>
                                        <p:cTn id="37" dur="500"/>
                                        <p:tgtEl>
                                          <p:spTgt spid="36"/>
                                        </p:tgtEl>
                                      </p:cBhvr>
                                    </p:animEffect>
                                  </p:childTnLst>
                                </p:cTn>
                              </p:par>
                              <p:par>
                                <p:cTn id="38" presetID="1" presetClass="exit" presetSubtype="0" fill="hold" nodeType="withEffect">
                                  <p:stCondLst>
                                    <p:cond delay="0"/>
                                  </p:stCondLst>
                                  <p:childTnLst>
                                    <p:set>
                                      <p:cBhvr>
                                        <p:cTn id="39" dur="1" fill="hold">
                                          <p:stCondLst>
                                            <p:cond delay="0"/>
                                          </p:stCondLst>
                                        </p:cTn>
                                        <p:tgtEl>
                                          <p:spTgt spid="4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36"/>
                                        </p:tgtEl>
                                      </p:cBhvr>
                                    </p:animEffect>
                                    <p:set>
                                      <p:cBhvr>
                                        <p:cTn id="44"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5" restart="whenNotActive" fill="hold" evtFilter="cancelBubble" nodeType="interactiveSeq">
                <p:stCondLst>
                  <p:cond evt="onClick" delay="0">
                    <p:tgtEl>
                      <p:spTgt spid="33"/>
                    </p:tgtEl>
                  </p:cond>
                </p:stCondLst>
                <p:endSync evt="end" delay="0">
                  <p:rtn val="all"/>
                </p:endSync>
                <p:childTnLst>
                  <p:par>
                    <p:cTn id="46" fill="hold">
                      <p:stCondLst>
                        <p:cond delay="0"/>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up)">
                                      <p:cBhvr>
                                        <p:cTn id="50" dur="500"/>
                                        <p:tgtEl>
                                          <p:spTgt spid="42"/>
                                        </p:tgtEl>
                                      </p:cBhvr>
                                    </p:animEffect>
                                  </p:childTnLst>
                                </p:cTn>
                              </p:par>
                              <p:par>
                                <p:cTn id="51" presetID="1" presetClass="exit" presetSubtype="0" fill="hold" nodeType="withEffect">
                                  <p:stCondLst>
                                    <p:cond delay="0"/>
                                  </p:stCondLst>
                                  <p:childTnLst>
                                    <p:set>
                                      <p:cBhvr>
                                        <p:cTn id="52" dur="1" fill="hold">
                                          <p:stCondLst>
                                            <p:cond delay="0"/>
                                          </p:stCondLst>
                                        </p:cTn>
                                        <p:tgtEl>
                                          <p:spTgt spid="3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42"/>
                                        </p:tgtEl>
                                      </p:cBhvr>
                                    </p:animEffect>
                                    <p:set>
                                      <p:cBhvr>
                                        <p:cTn id="5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8" restart="whenNotActive" fill="hold" evtFilter="cancelBubble" nodeType="interactiveSeq">
                <p:stCondLst>
                  <p:cond evt="onClick" delay="0">
                    <p:tgtEl>
                      <p:spTgt spid="35"/>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withEffect">
                                  <p:stCondLst>
                                    <p:cond delay="0"/>
                                  </p:stCondLst>
                                  <p:childTnLst>
                                    <p:set>
                                      <p:cBhvr>
                                        <p:cTn id="62" dur="1" fill="hold">
                                          <p:stCondLst>
                                            <p:cond delay="0"/>
                                          </p:stCondLst>
                                        </p:cTn>
                                        <p:tgtEl>
                                          <p:spTgt spid="3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5"/>
                                        </p:tgtEl>
                                        <p:attrNameLst>
                                          <p:attrName>style.visibility</p:attrName>
                                        </p:attrNameLst>
                                      </p:cBhvr>
                                      <p:to>
                                        <p:strVal val="hidden"/>
                                      </p:to>
                                    </p:set>
                                  </p:childTnLst>
                                </p:cTn>
                              </p:par>
                            </p:childTnLst>
                          </p:cTn>
                        </p:par>
                        <p:par>
                          <p:cTn id="67" fill="hold">
                            <p:stCondLst>
                              <p:cond delay="0"/>
                            </p:stCondLst>
                            <p:childTnLst>
                              <p:par>
                                <p:cTn id="68" presetID="22" presetClass="exit" presetSubtype="2" fill="hold" grpId="1" nodeType="afterEffect">
                                  <p:stCondLst>
                                    <p:cond delay="0"/>
                                  </p:stCondLst>
                                  <p:childTnLst>
                                    <p:animEffect transition="out" filter="wipe(right)">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par>
                                <p:cTn id="71" presetID="22" presetClass="exit" presetSubtype="4" fill="hold" nodeType="withEffect">
                                  <p:stCondLst>
                                    <p:cond delay="0"/>
                                  </p:stCondLst>
                                  <p:childTnLst>
                                    <p:animEffect transition="out" filter="wipe(down)">
                                      <p:cBhvr>
                                        <p:cTn id="72" dur="500"/>
                                        <p:tgtEl>
                                          <p:spTgt spid="36"/>
                                        </p:tgtEl>
                                      </p:cBhvr>
                                    </p:animEffect>
                                    <p:set>
                                      <p:cBhvr>
                                        <p:cTn id="73" dur="1" fill="hold">
                                          <p:stCondLst>
                                            <p:cond delay="499"/>
                                          </p:stCondLst>
                                        </p:cTn>
                                        <p:tgtEl>
                                          <p:spTgt spid="36"/>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1" grpId="0" animBg="1"/>
      <p:bldP spid="31" grpId="1" animBg="1"/>
      <p:bldP spid="32" grpId="0" animBg="1"/>
      <p:bldP spid="32" grpId="1" animBg="1"/>
      <p:bldP spid="33" grpId="0" animBg="1"/>
      <p:bldP spid="3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86C39673-A2B3-CC8C-C418-3875949A28CC}"/>
            </a:ext>
          </a:extLst>
        </p:cNvPr>
        <p:cNvGrpSpPr/>
        <p:nvPr/>
      </p:nvGrpSpPr>
      <p:grpSpPr>
        <a:xfrm>
          <a:off x="0" y="0"/>
          <a:ext cx="0" cy="0"/>
          <a:chOff x="0" y="0"/>
          <a:chExt cx="0" cy="0"/>
        </a:xfrm>
      </p:grpSpPr>
      <p:pic>
        <p:nvPicPr>
          <p:cNvPr id="39" name="Image 38">
            <a:extLst>
              <a:ext uri="{FF2B5EF4-FFF2-40B4-BE49-F238E27FC236}">
                <a16:creationId xmlns:a16="http://schemas.microsoft.com/office/drawing/2014/main" id="{140F1E2C-FF58-A1D8-DE27-B03A53270A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89302" y="814074"/>
            <a:ext cx="5497137" cy="6336758"/>
          </a:xfrm>
          <a:prstGeom prst="rect">
            <a:avLst/>
          </a:prstGeom>
        </p:spPr>
      </p:pic>
      <p:sp>
        <p:nvSpPr>
          <p:cNvPr id="40" name="ZoneTexte 39" hidden="1">
            <a:extLst>
              <a:ext uri="{FF2B5EF4-FFF2-40B4-BE49-F238E27FC236}">
                <a16:creationId xmlns:a16="http://schemas.microsoft.com/office/drawing/2014/main" id="{E0D349B1-D7D4-889A-171D-044A0758804B}"/>
              </a:ext>
            </a:extLst>
          </p:cNvPr>
          <p:cNvSpPr txBox="1">
            <a:spLocks/>
          </p:cNvSpPr>
          <p:nvPr/>
        </p:nvSpPr>
        <p:spPr>
          <a:xfrm>
            <a:off x="5822949" y="4168730"/>
            <a:ext cx="6369051" cy="2554545"/>
          </a:xfrm>
          <a:prstGeom prst="rect">
            <a:avLst/>
          </a:prstGeom>
          <a:noFill/>
          <a:effectLst/>
        </p:spPr>
        <p:txBody>
          <a:bodyPr wrap="none" rtlCol="0">
            <a:spAutoFit/>
          </a:bodyPr>
          <a:lstStyle/>
          <a:p>
            <a:pPr algn="ctr"/>
            <a:r>
              <a:rPr lang="fr-CA" sz="8000" dirty="0">
                <a:ln w="28575">
                  <a:solidFill>
                    <a:schemeClr val="tx1"/>
                  </a:solidFill>
                </a:ln>
                <a:solidFill>
                  <a:srgbClr val="FFC000"/>
                </a:solidFill>
                <a:latin typeface="Gogono Cocoa Mochi" panose="020B0600000000000000" pitchFamily="34" charset="0"/>
              </a:rPr>
              <a:t>Le brossage </a:t>
            </a:r>
          </a:p>
          <a:p>
            <a:pPr algn="ctr"/>
            <a:r>
              <a:rPr lang="fr-CA" sz="8000" dirty="0">
                <a:ln w="28575">
                  <a:solidFill>
                    <a:schemeClr val="tx1"/>
                  </a:solidFill>
                </a:ln>
                <a:solidFill>
                  <a:srgbClr val="FFC000"/>
                </a:solidFill>
                <a:latin typeface="Gogono Cocoa Mochi" panose="020B0600000000000000" pitchFamily="34" charset="0"/>
              </a:rPr>
              <a:t>De dents</a:t>
            </a:r>
          </a:p>
        </p:txBody>
      </p:sp>
      <p:pic>
        <p:nvPicPr>
          <p:cNvPr id="3" name="Image 2" descr="Une image contenant art, Symétrie, étoile, créativité&#10;&#10;Description générée automatiquement">
            <a:extLst>
              <a:ext uri="{FF2B5EF4-FFF2-40B4-BE49-F238E27FC236}">
                <a16:creationId xmlns:a16="http://schemas.microsoft.com/office/drawing/2014/main" id="{C93D34A7-D3C3-7357-B732-C4AACDBBD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583" y="2917670"/>
            <a:ext cx="1905000" cy="1847850"/>
          </a:xfrm>
          <a:prstGeom prst="rect">
            <a:avLst/>
          </a:prstGeom>
        </p:spPr>
      </p:pic>
    </p:spTree>
    <p:extLst>
      <p:ext uri="{BB962C8B-B14F-4D97-AF65-F5344CB8AC3E}">
        <p14:creationId xmlns:p14="http://schemas.microsoft.com/office/powerpoint/2010/main" val="3244641902"/>
      </p:ext>
    </p:extLst>
  </p:cSld>
  <p:clrMapOvr>
    <a:masterClrMapping/>
  </p:clrMapOvr>
  <mc:AlternateContent xmlns:mc="http://schemas.openxmlformats.org/markup-compatibility/2006" xmlns:p14="http://schemas.microsoft.com/office/powerpoint/2010/main">
    <mc:Choice Requires="p14">
      <p:transition spd="slow" p14:dur="2000" advClick="0" advTm="2500"/>
    </mc:Choice>
    <mc:Fallback xmlns="">
      <p:transition spd="slow" advClick="0" advTm="2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32" presetClass="emph" presetSubtype="0" repeatCount="2000" fill="hold" nodeType="afterEffect">
                                  <p:stCondLst>
                                    <p:cond delay="0"/>
                                  </p:stCondLst>
                                  <p:childTnLst>
                                    <p:animRot by="120000">
                                      <p:cBhvr>
                                        <p:cTn id="11" dur="50" fill="hold">
                                          <p:stCondLst>
                                            <p:cond delay="0"/>
                                          </p:stCondLst>
                                        </p:cTn>
                                        <p:tgtEl>
                                          <p:spTgt spid="3"/>
                                        </p:tgtEl>
                                        <p:attrNameLst>
                                          <p:attrName>r</p:attrName>
                                        </p:attrNameLst>
                                      </p:cBhvr>
                                    </p:animRot>
                                    <p:animRot by="-240000">
                                      <p:cBhvr>
                                        <p:cTn id="12" dur="100" fill="hold">
                                          <p:stCondLst>
                                            <p:cond delay="100"/>
                                          </p:stCondLst>
                                        </p:cTn>
                                        <p:tgtEl>
                                          <p:spTgt spid="3"/>
                                        </p:tgtEl>
                                        <p:attrNameLst>
                                          <p:attrName>r</p:attrName>
                                        </p:attrNameLst>
                                      </p:cBhvr>
                                    </p:animRot>
                                    <p:animRot by="240000">
                                      <p:cBhvr>
                                        <p:cTn id="13" dur="100" fill="hold">
                                          <p:stCondLst>
                                            <p:cond delay="200"/>
                                          </p:stCondLst>
                                        </p:cTn>
                                        <p:tgtEl>
                                          <p:spTgt spid="3"/>
                                        </p:tgtEl>
                                        <p:attrNameLst>
                                          <p:attrName>r</p:attrName>
                                        </p:attrNameLst>
                                      </p:cBhvr>
                                    </p:animRot>
                                    <p:animRot by="-240000">
                                      <p:cBhvr>
                                        <p:cTn id="14" dur="100" fill="hold">
                                          <p:stCondLst>
                                            <p:cond delay="300"/>
                                          </p:stCondLst>
                                        </p:cTn>
                                        <p:tgtEl>
                                          <p:spTgt spid="3"/>
                                        </p:tgtEl>
                                        <p:attrNameLst>
                                          <p:attrName>r</p:attrName>
                                        </p:attrNameLst>
                                      </p:cBhvr>
                                    </p:animRot>
                                    <p:animRot by="120000">
                                      <p:cBhvr>
                                        <p:cTn id="15" dur="100" fill="hold">
                                          <p:stCondLst>
                                            <p:cond delay="400"/>
                                          </p:stCondLst>
                                        </p:cTn>
                                        <p:tgtEl>
                                          <p:spTgt spid="3"/>
                                        </p:tgtEl>
                                        <p:attrNameLst>
                                          <p:attrName>r</p:attrName>
                                        </p:attrNameLst>
                                      </p:cBhvr>
                                    </p:animRot>
                                  </p:childTnLst>
                                </p:cTn>
                              </p:par>
                            </p:childTnLst>
                          </p:cTn>
                        </p:par>
                        <p:par>
                          <p:cTn id="16" fill="hold">
                            <p:stCondLst>
                              <p:cond delay="1750"/>
                            </p:stCondLst>
                            <p:childTnLst>
                              <p:par>
                                <p:cTn id="17" presetID="49" presetClass="exit" presetSubtype="0" accel="100000" fill="hold" nodeType="afterEffect">
                                  <p:stCondLst>
                                    <p:cond delay="0"/>
                                  </p:stCondLst>
                                  <p:childTnLst>
                                    <p:anim calcmode="lin" valueType="num">
                                      <p:cBhvr>
                                        <p:cTn id="18" dur="500"/>
                                        <p:tgtEl>
                                          <p:spTgt spid="3"/>
                                        </p:tgtEl>
                                        <p:attrNameLst>
                                          <p:attrName>ppt_w</p:attrName>
                                        </p:attrNameLst>
                                      </p:cBhvr>
                                      <p:tavLst>
                                        <p:tav tm="0">
                                          <p:val>
                                            <p:strVal val="ppt_w"/>
                                          </p:val>
                                        </p:tav>
                                        <p:tav tm="100000">
                                          <p:val>
                                            <p:fltVal val="0"/>
                                          </p:val>
                                        </p:tav>
                                      </p:tavLst>
                                    </p:anim>
                                    <p:anim calcmode="lin" valueType="num">
                                      <p:cBhvr>
                                        <p:cTn id="19" dur="500"/>
                                        <p:tgtEl>
                                          <p:spTgt spid="3"/>
                                        </p:tgtEl>
                                        <p:attrNameLst>
                                          <p:attrName>ppt_h</p:attrName>
                                        </p:attrNameLst>
                                      </p:cBhvr>
                                      <p:tavLst>
                                        <p:tav tm="0">
                                          <p:val>
                                            <p:strVal val="ppt_h"/>
                                          </p:val>
                                        </p:tav>
                                        <p:tav tm="100000">
                                          <p:val>
                                            <p:fltVal val="0"/>
                                          </p:val>
                                        </p:tav>
                                      </p:tavLst>
                                    </p:anim>
                                    <p:anim calcmode="lin" valueType="num">
                                      <p:cBhvr>
                                        <p:cTn id="20" dur="500"/>
                                        <p:tgtEl>
                                          <p:spTgt spid="3"/>
                                        </p:tgtEl>
                                        <p:attrNameLst>
                                          <p:attrName>style.rotation</p:attrName>
                                        </p:attrNameLst>
                                      </p:cBhvr>
                                      <p:tavLst>
                                        <p:tav tm="0">
                                          <p:val>
                                            <p:fltVal val="0"/>
                                          </p:val>
                                        </p:tav>
                                        <p:tav tm="100000">
                                          <p:val>
                                            <p:fltVal val="360"/>
                                          </p:val>
                                        </p:tav>
                                      </p:tavLst>
                                    </p:anim>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32" presetClass="emph" presetSubtype="0" fill="hold" nodeType="withEffect">
                                  <p:stCondLst>
                                    <p:cond delay="0"/>
                                  </p:stCondLst>
                                  <p:childTnLst>
                                    <p:animRot by="120000">
                                      <p:cBhvr>
                                        <p:cTn id="24" dur="75" fill="hold">
                                          <p:stCondLst>
                                            <p:cond delay="0"/>
                                          </p:stCondLst>
                                        </p:cTn>
                                        <p:tgtEl>
                                          <p:spTgt spid="39"/>
                                        </p:tgtEl>
                                        <p:attrNameLst>
                                          <p:attrName>r</p:attrName>
                                        </p:attrNameLst>
                                      </p:cBhvr>
                                    </p:animRot>
                                    <p:animRot by="-240000">
                                      <p:cBhvr>
                                        <p:cTn id="25" dur="150" fill="hold">
                                          <p:stCondLst>
                                            <p:cond delay="150"/>
                                          </p:stCondLst>
                                        </p:cTn>
                                        <p:tgtEl>
                                          <p:spTgt spid="39"/>
                                        </p:tgtEl>
                                        <p:attrNameLst>
                                          <p:attrName>r</p:attrName>
                                        </p:attrNameLst>
                                      </p:cBhvr>
                                    </p:animRot>
                                    <p:animRot by="240000">
                                      <p:cBhvr>
                                        <p:cTn id="26" dur="150" fill="hold">
                                          <p:stCondLst>
                                            <p:cond delay="300"/>
                                          </p:stCondLst>
                                        </p:cTn>
                                        <p:tgtEl>
                                          <p:spTgt spid="39"/>
                                        </p:tgtEl>
                                        <p:attrNameLst>
                                          <p:attrName>r</p:attrName>
                                        </p:attrNameLst>
                                      </p:cBhvr>
                                    </p:animRot>
                                    <p:animRot by="-240000">
                                      <p:cBhvr>
                                        <p:cTn id="27" dur="150" fill="hold">
                                          <p:stCondLst>
                                            <p:cond delay="450"/>
                                          </p:stCondLst>
                                        </p:cTn>
                                        <p:tgtEl>
                                          <p:spTgt spid="39"/>
                                        </p:tgtEl>
                                        <p:attrNameLst>
                                          <p:attrName>r</p:attrName>
                                        </p:attrNameLst>
                                      </p:cBhvr>
                                    </p:animRot>
                                    <p:animRot by="120000">
                                      <p:cBhvr>
                                        <p:cTn id="28" dur="150" fill="hold">
                                          <p:stCondLst>
                                            <p:cond delay="6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87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08449153-76F8-A9A9-0B8F-CAA36C16BE50}"/>
            </a:ext>
          </a:extLst>
        </p:cNvPr>
        <p:cNvGrpSpPr/>
        <p:nvPr/>
      </p:nvGrpSpPr>
      <p:grpSpPr>
        <a:xfrm>
          <a:off x="0" y="0"/>
          <a:ext cx="0" cy="0"/>
          <a:chOff x="0" y="0"/>
          <a:chExt cx="0" cy="0"/>
        </a:xfrm>
      </p:grpSpPr>
      <p:pic>
        <p:nvPicPr>
          <p:cNvPr id="39" name="Image 38" descr="Une image contenant clipart, dessin, dessin humoristique, illustration&#10;&#10;Description générée automatiquement">
            <a:extLst>
              <a:ext uri="{FF2B5EF4-FFF2-40B4-BE49-F238E27FC236}">
                <a16:creationId xmlns:a16="http://schemas.microsoft.com/office/drawing/2014/main" id="{AE7B37B3-CAB9-4270-1C53-FF0478323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662" y="1119722"/>
            <a:ext cx="5290861" cy="6098017"/>
          </a:xfrm>
          <a:prstGeom prst="rect">
            <a:avLst/>
          </a:prstGeom>
        </p:spPr>
      </p:pic>
      <p:pic>
        <p:nvPicPr>
          <p:cNvPr id="9" name="Brosse">
            <a:extLst>
              <a:ext uri="{FF2B5EF4-FFF2-40B4-BE49-F238E27FC236}">
                <a16:creationId xmlns:a16="http://schemas.microsoft.com/office/drawing/2014/main" id="{C6FB70BA-EE4B-87BD-CE87-F82D313E4C5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20056035" flipH="1">
            <a:off x="2595135" y="4302219"/>
            <a:ext cx="3267534" cy="980260"/>
          </a:xfrm>
          <a:prstGeom prst="rect">
            <a:avLst/>
          </a:prstGeom>
        </p:spPr>
      </p:pic>
      <p:sp>
        <p:nvSpPr>
          <p:cNvPr id="40" name="ZoneTexte 39" hidden="1">
            <a:extLst>
              <a:ext uri="{FF2B5EF4-FFF2-40B4-BE49-F238E27FC236}">
                <a16:creationId xmlns:a16="http://schemas.microsoft.com/office/drawing/2014/main" id="{213AA316-7568-118A-164D-08D5E2E1576E}"/>
              </a:ext>
            </a:extLst>
          </p:cNvPr>
          <p:cNvSpPr txBox="1">
            <a:spLocks/>
          </p:cNvSpPr>
          <p:nvPr/>
        </p:nvSpPr>
        <p:spPr>
          <a:xfrm>
            <a:off x="5822949" y="4168730"/>
            <a:ext cx="6369051" cy="2554545"/>
          </a:xfrm>
          <a:prstGeom prst="rect">
            <a:avLst/>
          </a:prstGeom>
          <a:noFill/>
          <a:effectLst/>
        </p:spPr>
        <p:txBody>
          <a:bodyPr wrap="none" rtlCol="0">
            <a:spAutoFit/>
          </a:bodyPr>
          <a:lstStyle/>
          <a:p>
            <a:pPr algn="ctr"/>
            <a:r>
              <a:rPr lang="fr-CA" sz="8000" dirty="0">
                <a:ln w="28575">
                  <a:solidFill>
                    <a:schemeClr val="tx1"/>
                  </a:solidFill>
                </a:ln>
                <a:solidFill>
                  <a:srgbClr val="FFC000"/>
                </a:solidFill>
                <a:latin typeface="Gogono Cocoa Mochi" panose="020B0600000000000000" pitchFamily="34" charset="0"/>
              </a:rPr>
              <a:t>Le brossage </a:t>
            </a:r>
          </a:p>
          <a:p>
            <a:pPr algn="ctr"/>
            <a:r>
              <a:rPr lang="fr-CA" sz="8000" dirty="0">
                <a:ln w="28575">
                  <a:solidFill>
                    <a:schemeClr val="tx1"/>
                  </a:solidFill>
                </a:ln>
                <a:solidFill>
                  <a:srgbClr val="FFC000"/>
                </a:solidFill>
                <a:latin typeface="Gogono Cocoa Mochi" panose="020B0600000000000000" pitchFamily="34" charset="0"/>
              </a:rPr>
              <a:t>De dents</a:t>
            </a:r>
          </a:p>
        </p:txBody>
      </p:sp>
      <p:pic>
        <p:nvPicPr>
          <p:cNvPr id="44" name="Titre" descr="Une image contenant Police, texte, Graphique, capture d’écran&#10;&#10;Description générée automatiquement">
            <a:extLst>
              <a:ext uri="{FF2B5EF4-FFF2-40B4-BE49-F238E27FC236}">
                <a16:creationId xmlns:a16="http://schemas.microsoft.com/office/drawing/2014/main" id="{6C106AE2-332C-26A2-3710-2C284F7BF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9541" y="4168730"/>
            <a:ext cx="6370382" cy="2554803"/>
          </a:xfrm>
          <a:prstGeom prst="rect">
            <a:avLst/>
          </a:prstGeom>
        </p:spPr>
      </p:pic>
      <p:pic>
        <p:nvPicPr>
          <p:cNvPr id="2" name="Image 1" descr="Une image contenant cercle, symbole, logo, Graphique&#10;&#10;Description générée automatiquement">
            <a:hlinkClick r:id="" action="ppaction://hlinkshowjump?jump=nextslide"/>
            <a:extLst>
              <a:ext uri="{FF2B5EF4-FFF2-40B4-BE49-F238E27FC236}">
                <a16:creationId xmlns:a16="http://schemas.microsoft.com/office/drawing/2014/main" id="{51D4852B-1E93-1C4D-5A6E-060538E4C0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86931" y="6091816"/>
            <a:ext cx="666750" cy="661658"/>
          </a:xfrm>
          <a:prstGeom prst="rect">
            <a:avLst/>
          </a:prstGeom>
        </p:spPr>
      </p:pic>
      <p:sp>
        <p:nvSpPr>
          <p:cNvPr id="3" name="How to">
            <a:extLst>
              <a:ext uri="{FF2B5EF4-FFF2-40B4-BE49-F238E27FC236}">
                <a16:creationId xmlns:a16="http://schemas.microsoft.com/office/drawing/2014/main" id="{DDDADB06-427E-DAE5-06EF-377F4337AC6A}"/>
              </a:ext>
            </a:extLst>
          </p:cNvPr>
          <p:cNvSpPr/>
          <p:nvPr/>
        </p:nvSpPr>
        <p:spPr>
          <a:xfrm>
            <a:off x="122871" y="169526"/>
            <a:ext cx="2426031" cy="542796"/>
          </a:xfrm>
          <a:prstGeom prst="roundRect">
            <a:avLst/>
          </a:prstGeom>
          <a:solidFill>
            <a:srgbClr val="FBAB3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Comment jouer</a:t>
            </a:r>
            <a:endParaRPr lang="fr-CA" sz="1100" b="1" dirty="0">
              <a:solidFill>
                <a:schemeClr val="tx1"/>
              </a:solidFill>
            </a:endParaRPr>
          </a:p>
        </p:txBody>
      </p:sp>
      <p:sp>
        <p:nvSpPr>
          <p:cNvPr id="4" name="Rectangle 3">
            <a:extLst>
              <a:ext uri="{FF2B5EF4-FFF2-40B4-BE49-F238E27FC236}">
                <a16:creationId xmlns:a16="http://schemas.microsoft.com/office/drawing/2014/main" id="{F42F12CE-2827-6FF5-668D-4B009D558DE0}"/>
              </a:ext>
            </a:extLst>
          </p:cNvPr>
          <p:cNvSpPr/>
          <p:nvPr/>
        </p:nvSpPr>
        <p:spPr>
          <a:xfrm>
            <a:off x="3409809" y="1032387"/>
            <a:ext cx="7972939" cy="4705890"/>
          </a:xfrm>
          <a:prstGeom prst="rect">
            <a:avLst/>
          </a:prstGeom>
          <a:solidFill>
            <a:srgbClr val="000000">
              <a:alpha val="89804"/>
            </a:srgbClr>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gn="ctr">
              <a:spcAft>
                <a:spcPts val="1200"/>
              </a:spcAft>
            </a:pPr>
            <a:r>
              <a:rPr lang="fr-CA" sz="2400" b="1" dirty="0">
                <a:solidFill>
                  <a:srgbClr val="FBAB30"/>
                </a:solidFill>
              </a:rPr>
              <a:t>Le brossage de dents</a:t>
            </a:r>
          </a:p>
          <a:p>
            <a:pPr algn="just">
              <a:spcAft>
                <a:spcPts val="1200"/>
              </a:spcAft>
            </a:pPr>
            <a:r>
              <a:rPr lang="fr-CA" sz="2400" dirty="0"/>
              <a:t>Le petit monstre vient de terminer un festin et a les dents très sales. Aide-le à se brosser les dents.</a:t>
            </a:r>
          </a:p>
          <a:p>
            <a:pPr algn="just">
              <a:spcAft>
                <a:spcPts val="1200"/>
              </a:spcAft>
            </a:pPr>
            <a:r>
              <a:rPr lang="fr-CA" sz="2400" dirty="0"/>
              <a:t>Clique sur chacune de ses dents pour les brosser.</a:t>
            </a:r>
          </a:p>
          <a:p>
            <a:pPr algn="just">
              <a:spcAft>
                <a:spcPts val="1200"/>
              </a:spcAft>
            </a:pPr>
            <a:r>
              <a:rPr lang="fr-CA" sz="2400" dirty="0"/>
              <a:t>Nomme l’image qui apparaît. Tu peux essayer de compter les syllabes dans ce mot ou d’identifier le phonème initial de ce mot. Des supports visuels sont proposés en cliquant sur la flèche en haut à gauche.</a:t>
            </a:r>
          </a:p>
          <a:p>
            <a:pPr algn="just">
              <a:spcAft>
                <a:spcPts val="1200"/>
              </a:spcAft>
            </a:pPr>
            <a:r>
              <a:rPr lang="fr-CA" sz="2400" dirty="0"/>
              <a:t>Clique ensuite sur l’étoile lorsque toutes ses dents sont propres.</a:t>
            </a:r>
          </a:p>
        </p:txBody>
      </p:sp>
      <p:pic>
        <p:nvPicPr>
          <p:cNvPr id="5" name="Picture 2" descr="Logo">
            <a:extLst>
              <a:ext uri="{FF2B5EF4-FFF2-40B4-BE49-F238E27FC236}">
                <a16:creationId xmlns:a16="http://schemas.microsoft.com/office/drawing/2014/main" id="{ECBFFA9F-542D-A172-2F47-26E81D04E98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984" r="8984" b="1"/>
          <a:stretch/>
        </p:blipFill>
        <p:spPr bwMode="auto">
          <a:xfrm>
            <a:off x="122871" y="6091816"/>
            <a:ext cx="2008913" cy="60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601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0-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242F2677-80C2-44A3-692C-F4E3F686F3CD}"/>
            </a:ext>
          </a:extLst>
        </p:cNvPr>
        <p:cNvGrpSpPr/>
        <p:nvPr/>
      </p:nvGrpSpPr>
      <p:grpSpPr>
        <a:xfrm>
          <a:off x="0" y="0"/>
          <a:ext cx="0" cy="0"/>
          <a:chOff x="0" y="0"/>
          <a:chExt cx="0" cy="0"/>
        </a:xfrm>
      </p:grpSpPr>
      <p:pic>
        <p:nvPicPr>
          <p:cNvPr id="7" name="Monstre" descr="Une image contenant clipart, dessin, illustration, Dessin animé&#10;&#10;Description générée automatiquement">
            <a:extLst>
              <a:ext uri="{FF2B5EF4-FFF2-40B4-BE49-F238E27FC236}">
                <a16:creationId xmlns:a16="http://schemas.microsoft.com/office/drawing/2014/main" id="{0A7EE60A-BF87-474B-3769-142D8FB8C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68" y="120745"/>
            <a:ext cx="6610350" cy="7620000"/>
          </a:xfrm>
          <a:prstGeom prst="rect">
            <a:avLst/>
          </a:prstGeom>
        </p:spPr>
      </p:pic>
      <p:pic>
        <p:nvPicPr>
          <p:cNvPr id="13" name="D1">
            <a:hlinkClick r:id="rId4" action="ppaction://hlinksldjump"/>
            <a:extLst>
              <a:ext uri="{FF2B5EF4-FFF2-40B4-BE49-F238E27FC236}">
                <a16:creationId xmlns:a16="http://schemas.microsoft.com/office/drawing/2014/main" id="{F0DA05B4-8797-6AE3-49E9-EF9269193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1062" y="3398289"/>
            <a:ext cx="371475" cy="381000"/>
          </a:xfrm>
          <a:prstGeom prst="rect">
            <a:avLst/>
          </a:prstGeom>
        </p:spPr>
      </p:pic>
      <p:pic>
        <p:nvPicPr>
          <p:cNvPr id="15" name="D2">
            <a:hlinkClick r:id="rId6" action="ppaction://hlinksldjump"/>
            <a:extLst>
              <a:ext uri="{FF2B5EF4-FFF2-40B4-BE49-F238E27FC236}">
                <a16:creationId xmlns:a16="http://schemas.microsoft.com/office/drawing/2014/main" id="{59EDAFC4-246D-ED46-1346-1491FB55AB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9589" y="3588789"/>
            <a:ext cx="390525" cy="361950"/>
          </a:xfrm>
          <a:prstGeom prst="rect">
            <a:avLst/>
          </a:prstGeom>
        </p:spPr>
      </p:pic>
      <p:pic>
        <p:nvPicPr>
          <p:cNvPr id="11" name="D3">
            <a:hlinkClick r:id="rId8" action="ppaction://hlinksldjump"/>
            <a:extLst>
              <a:ext uri="{FF2B5EF4-FFF2-40B4-BE49-F238E27FC236}">
                <a16:creationId xmlns:a16="http://schemas.microsoft.com/office/drawing/2014/main" id="{600DFA83-B70E-2C42-40ED-12011CAE04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22267" y="3584026"/>
            <a:ext cx="371475" cy="400050"/>
          </a:xfrm>
          <a:prstGeom prst="rect">
            <a:avLst/>
          </a:prstGeom>
        </p:spPr>
      </p:pic>
      <p:pic>
        <p:nvPicPr>
          <p:cNvPr id="19" name="D4">
            <a:hlinkClick r:id="rId10" action="ppaction://hlinksldjump"/>
            <a:extLst>
              <a:ext uri="{FF2B5EF4-FFF2-40B4-BE49-F238E27FC236}">
                <a16:creationId xmlns:a16="http://schemas.microsoft.com/office/drawing/2014/main" id="{9E3A0234-2BB5-1D8F-3D93-801AAA9ABDE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88893" y="3428999"/>
            <a:ext cx="295275" cy="285750"/>
          </a:xfrm>
          <a:prstGeom prst="rect">
            <a:avLst/>
          </a:prstGeom>
        </p:spPr>
      </p:pic>
      <p:pic>
        <p:nvPicPr>
          <p:cNvPr id="21" name="D5">
            <a:hlinkClick r:id="rId12" action="ppaction://hlinksldjump"/>
            <a:extLst>
              <a:ext uri="{FF2B5EF4-FFF2-40B4-BE49-F238E27FC236}">
                <a16:creationId xmlns:a16="http://schemas.microsoft.com/office/drawing/2014/main" id="{3E3B0738-8857-36CB-FAFD-EF5392DA0C8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12377" y="3119435"/>
            <a:ext cx="333375" cy="390525"/>
          </a:xfrm>
          <a:prstGeom prst="rect">
            <a:avLst/>
          </a:prstGeom>
        </p:spPr>
      </p:pic>
      <p:pic>
        <p:nvPicPr>
          <p:cNvPr id="17" name="D6">
            <a:hlinkClick r:id="rId14" action="ppaction://hlinksldjump"/>
            <a:extLst>
              <a:ext uri="{FF2B5EF4-FFF2-40B4-BE49-F238E27FC236}">
                <a16:creationId xmlns:a16="http://schemas.microsoft.com/office/drawing/2014/main" id="{2A9AD3A0-2837-B22C-02B1-A9D64021F6D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98077" y="2857499"/>
            <a:ext cx="228600" cy="314325"/>
          </a:xfrm>
          <a:prstGeom prst="rect">
            <a:avLst/>
          </a:prstGeom>
        </p:spPr>
      </p:pic>
      <p:pic>
        <p:nvPicPr>
          <p:cNvPr id="23" name="D7">
            <a:hlinkClick r:id="rId16" action="ppaction://hlinksldjump"/>
            <a:extLst>
              <a:ext uri="{FF2B5EF4-FFF2-40B4-BE49-F238E27FC236}">
                <a16:creationId xmlns:a16="http://schemas.microsoft.com/office/drawing/2014/main" id="{45943240-B9E7-6B7D-E8FD-D922A620FAC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17569" y="3577128"/>
            <a:ext cx="228600" cy="333375"/>
          </a:xfrm>
          <a:prstGeom prst="rect">
            <a:avLst/>
          </a:prstGeom>
        </p:spPr>
      </p:pic>
      <p:pic>
        <p:nvPicPr>
          <p:cNvPr id="25" name="D8">
            <a:hlinkClick r:id="rId18" action="ppaction://hlinksldjump"/>
            <a:extLst>
              <a:ext uri="{FF2B5EF4-FFF2-40B4-BE49-F238E27FC236}">
                <a16:creationId xmlns:a16="http://schemas.microsoft.com/office/drawing/2014/main" id="{8C582D05-AB89-2366-9AAE-35F9BDA9B03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65613" y="3795709"/>
            <a:ext cx="257175" cy="342900"/>
          </a:xfrm>
          <a:prstGeom prst="rect">
            <a:avLst/>
          </a:prstGeom>
        </p:spPr>
      </p:pic>
      <p:pic>
        <p:nvPicPr>
          <p:cNvPr id="27" name="D9">
            <a:hlinkClick r:id="rId20" action="ppaction://hlinksldjump"/>
            <a:extLst>
              <a:ext uri="{FF2B5EF4-FFF2-40B4-BE49-F238E27FC236}">
                <a16:creationId xmlns:a16="http://schemas.microsoft.com/office/drawing/2014/main" id="{CB8897F1-1693-820D-7CED-0948E4CE23F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283044" y="3976685"/>
            <a:ext cx="304800" cy="342900"/>
          </a:xfrm>
          <a:prstGeom prst="rect">
            <a:avLst/>
          </a:prstGeom>
        </p:spPr>
      </p:pic>
      <p:pic>
        <p:nvPicPr>
          <p:cNvPr id="29" name="D10">
            <a:hlinkClick r:id="rId22" action="ppaction://hlinksldjump"/>
            <a:extLst>
              <a:ext uri="{FF2B5EF4-FFF2-40B4-BE49-F238E27FC236}">
                <a16:creationId xmlns:a16="http://schemas.microsoft.com/office/drawing/2014/main" id="{64A818E6-078F-8203-F7AD-B36A2B31347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539725" y="4152898"/>
            <a:ext cx="257175" cy="247650"/>
          </a:xfrm>
          <a:prstGeom prst="rect">
            <a:avLst/>
          </a:prstGeom>
        </p:spPr>
      </p:pic>
      <p:pic>
        <p:nvPicPr>
          <p:cNvPr id="31" name="D11">
            <a:hlinkClick r:id="rId24" action="ppaction://hlinksldjump"/>
            <a:extLst>
              <a:ext uri="{FF2B5EF4-FFF2-40B4-BE49-F238E27FC236}">
                <a16:creationId xmlns:a16="http://schemas.microsoft.com/office/drawing/2014/main" id="{FEE4AC84-4A05-1F57-79BF-D24E4A714A5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795357" y="4148135"/>
            <a:ext cx="285750" cy="295275"/>
          </a:xfrm>
          <a:prstGeom prst="rect">
            <a:avLst/>
          </a:prstGeom>
        </p:spPr>
      </p:pic>
      <p:pic>
        <p:nvPicPr>
          <p:cNvPr id="33" name="D12">
            <a:hlinkClick r:id="rId26" action="ppaction://hlinksldjump"/>
            <a:extLst>
              <a:ext uri="{FF2B5EF4-FFF2-40B4-BE49-F238E27FC236}">
                <a16:creationId xmlns:a16="http://schemas.microsoft.com/office/drawing/2014/main" id="{ABAAEC97-BD04-716B-C247-1704053C7A25}"/>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125017" y="4119808"/>
            <a:ext cx="428625" cy="304800"/>
          </a:xfrm>
          <a:prstGeom prst="rect">
            <a:avLst/>
          </a:prstGeom>
        </p:spPr>
      </p:pic>
      <p:pic>
        <p:nvPicPr>
          <p:cNvPr id="35" name="D13">
            <a:hlinkClick r:id="rId28" action="ppaction://hlinksldjump"/>
            <a:extLst>
              <a:ext uri="{FF2B5EF4-FFF2-40B4-BE49-F238E27FC236}">
                <a16:creationId xmlns:a16="http://schemas.microsoft.com/office/drawing/2014/main" id="{02D73618-DEE2-1876-EDC1-C778091B0DE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603992" y="4057648"/>
            <a:ext cx="314325" cy="342900"/>
          </a:xfrm>
          <a:prstGeom prst="rect">
            <a:avLst/>
          </a:prstGeom>
        </p:spPr>
      </p:pic>
      <p:pic>
        <p:nvPicPr>
          <p:cNvPr id="37" name="D14">
            <a:hlinkClick r:id="rId30" action="ppaction://hlinksldjump"/>
            <a:extLst>
              <a:ext uri="{FF2B5EF4-FFF2-40B4-BE49-F238E27FC236}">
                <a16:creationId xmlns:a16="http://schemas.microsoft.com/office/drawing/2014/main" id="{0ADB3A79-F75C-AD20-ACA8-3D6A38F265A6}"/>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897026" y="3895724"/>
            <a:ext cx="266700" cy="333375"/>
          </a:xfrm>
          <a:prstGeom prst="rect">
            <a:avLst/>
          </a:prstGeom>
        </p:spPr>
      </p:pic>
      <p:pic>
        <p:nvPicPr>
          <p:cNvPr id="9" name="Brosse">
            <a:extLst>
              <a:ext uri="{FF2B5EF4-FFF2-40B4-BE49-F238E27FC236}">
                <a16:creationId xmlns:a16="http://schemas.microsoft.com/office/drawing/2014/main" id="{4EB8DFE7-A52F-F44F-D329-FB67F2E53DEC}"/>
              </a:ext>
            </a:extLst>
          </p:cNvPr>
          <p:cNvPicPr>
            <a:picLocks noChangeAspect="1"/>
          </p:cNvPicPr>
          <p:nvPr/>
        </p:nvPicPr>
        <p:blipFill>
          <a:blip r:embed="rId32">
            <a:extLst>
              <a:ext uri="{28A0092B-C50C-407E-A947-70E740481C1C}">
                <a14:useLocalDpi xmlns:a14="http://schemas.microsoft.com/office/drawing/2010/main" val="0"/>
              </a:ext>
            </a:extLst>
          </a:blip>
          <a:srcRect/>
          <a:stretch/>
        </p:blipFill>
        <p:spPr>
          <a:xfrm rot="20056035" flipH="1">
            <a:off x="6090164" y="2908319"/>
            <a:ext cx="3267534" cy="980260"/>
          </a:xfrm>
          <a:prstGeom prst="rect">
            <a:avLst/>
          </a:prstGeom>
        </p:spPr>
      </p:pic>
      <p:pic>
        <p:nvPicPr>
          <p:cNvPr id="3" name="Image 2" descr="Une image contenant symbole, cercle, logo, Graphique&#10;&#10;Description générée automatiquement">
            <a:hlinkClick r:id="rId33" action="ppaction://hlinksldjump"/>
            <a:extLst>
              <a:ext uri="{FF2B5EF4-FFF2-40B4-BE49-F238E27FC236}">
                <a16:creationId xmlns:a16="http://schemas.microsoft.com/office/drawing/2014/main" id="{1B3859F2-CD50-B293-6749-0AEECE6E6B67}"/>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1363093" y="120745"/>
            <a:ext cx="710072" cy="706976"/>
          </a:xfrm>
          <a:prstGeom prst="rect">
            <a:avLst/>
          </a:prstGeom>
        </p:spPr>
      </p:pic>
    </p:spTree>
    <p:extLst>
      <p:ext uri="{BB962C8B-B14F-4D97-AF65-F5344CB8AC3E}">
        <p14:creationId xmlns:p14="http://schemas.microsoft.com/office/powerpoint/2010/main" val="2433582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remove" nodeType="clickEffect">
                                  <p:stCondLst>
                                    <p:cond delay="0"/>
                                  </p:stCondLst>
                                  <p:childTnLst>
                                    <p:animMotion origin="layout" path="M 0.003 -0.00069 L 0.003 -0.00046 C -0.00065 0.00023 -0.00416 0.00162 -0.00768 0.00255 C -0.01718 0.00509 -0.02487 0.00532 -0.0345 0.01042 C -0.03815 0.01227 -0.04166 0.01366 -0.04518 0.01597 C -0.06028 0.025 -0.05234 0.02292 -0.0677 0.02917 C -0.07096 0.03056 -0.07435 0.03171 -0.07773 0.03264 C -0.09505 0.03704 -0.07838 0.03125 -0.08893 0.03472 C -0.09726 0.0375 -0.08437 0.03357 -0.09961 0.04028 C -0.10286 0.0419 -0.10625 0.04259 -0.1095 0.04375 C -0.11966 0.04722 -0.12161 0.04907 -0.13138 0.05046 C -0.14127 0.05162 -0.1608 0.0537 -0.1608 0.05394 C -0.16419 0.05556 -0.16744 0.05764 -0.17083 0.05926 C -0.17617 0.06181 -0.18177 0.06319 -0.18711 0.06597 C -0.19114 0.06806 -0.19492 0.07153 -0.19895 0.07361 C -0.20403 0.07639 -0.20937 0.07778 -0.21458 0.08032 C -0.21836 0.08218 -0.222 0.08565 -0.22578 0.08704 C -0.22864 0.08819 -0.23164 0.08796 -0.2345 0.08819 L -0.2789 0.09144 C -0.29518 0.09421 -0.28815 0.09236 -0.30013 0.09607 C -0.30247 0.09745 -0.30468 0.09954 -0.30703 0.10046 C -0.31015 0.10139 -0.31328 0.10093 -0.3164 0.10162 C -0.31744 0.10162 -0.31849 0.10232 -0.31953 0.10255 C -0.32109 0.10532 -0.32382 0.1125 -0.32708 0.10926 C -0.32773 0.10857 -0.32877 0.09861 -0.3289 0.09699 C -0.32916 0.09236 -0.32773 0.08634 -0.32955 0.08264 C -0.3306 0.08032 -0.3319 0.08681 -0.33268 0.08935 C -0.33867 0.11065 -0.3302 0.08935 -0.3358 0.10255 C -0.33789 0.12176 -0.33711 0.11759 -0.33645 0.08935 C -0.3358 0.0912 -0.33528 0.09306 -0.3345 0.09491 C -0.33177 0.10093 -0.33138 0.09977 -0.32825 0.10486 C -0.32187 0.11528 -0.32487 0.11134 -0.31953 0.12153 C -0.31849 0.12338 -0.31731 0.125 -0.3164 0.12708 C -0.31471 0.13079 -0.31458 0.13218 -0.31393 0.13611 C -0.31393 0.13542 -0.31497 0.10857 -0.31705 0.10046 C -0.3177 0.09792 -0.31862 0.09583 -0.31953 0.09375 C -0.32005 0.09282 -0.32083 0.09236 -0.32148 0.09144 C -0.33385 0.10741 -0.3207 0.08843 -0.32708 0.10255 C -0.32812 0.10486 -0.32968 0.10602 -0.33086 0.1081 C -0.3332 0.11296 -0.33372 0.1169 -0.33515 0.12269 C -0.33554 0.12407 -0.33606 0.12569 -0.33645 0.12708 C -0.33685 0.12569 -0.33737 0.12431 -0.33763 0.12269 C -0.33906 0.11343 -0.33789 0.09884 -0.33763 0.09144 C -0.33528 0.09514 -0.32695 0.10833 -0.3233 0.11273 C -0.322 0.11412 -0.3207 0.11551 -0.31953 0.11713 C -0.31523 0.12292 -0.31744 0.12269 -0.31523 0.12269 L -0.31523 0.12292 " pathEditMode="relative" rAng="0" ptsTypes="AAAAAAAAAAAAAAAAAAAAAAAAAAAAAAAAAAAAAAAAAAAAAAA">
                                      <p:cBhvr>
                                        <p:cTn id="6" dur="2000" fill="hold"/>
                                        <p:tgtEl>
                                          <p:spTgt spid="9"/>
                                        </p:tgtEl>
                                        <p:attrNameLst>
                                          <p:attrName>ppt_x</p:attrName>
                                          <p:attrName>ppt_y</p:attrName>
                                        </p:attrNameLst>
                                      </p:cBhvr>
                                      <p:rCtr x="-17070" y="6829"/>
                                    </p:animMotion>
                                  </p:childTnLst>
                                </p:cTn>
                              </p:par>
                            </p:childTnLst>
                          </p:cTn>
                        </p:par>
                        <p:par>
                          <p:cTn id="7" fill="hold">
                            <p:stCondLst>
                              <p:cond delay="2000"/>
                            </p:stCondLst>
                            <p:childTnLst>
                              <p:par>
                                <p:cTn id="8" presetID="9" presetClass="exit" presetSubtype="0" fill="hold" nodeType="afterEffect">
                                  <p:stCondLst>
                                    <p:cond delay="0"/>
                                  </p:stCondLst>
                                  <p:childTnLst>
                                    <p:animEffect transition="out" filter="dissolve">
                                      <p:cBhvr>
                                        <p:cTn id="9" dur="1250"/>
                                        <p:tgtEl>
                                          <p:spTgt spid="13"/>
                                        </p:tgtEl>
                                      </p:cBhvr>
                                    </p:animEffect>
                                    <p:set>
                                      <p:cBhvr>
                                        <p:cTn id="10" dur="1" fill="hold">
                                          <p:stCondLst>
                                            <p:cond delay="1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0" presetClass="path" presetSubtype="0" accel="50000" decel="50000" fill="remove" nodeType="clickEffect">
                                  <p:stCondLst>
                                    <p:cond delay="0"/>
                                  </p:stCondLst>
                                  <p:childTnLst>
                                    <p:animMotion origin="layout" path="M 0.0056 0.00046 L 0.0056 0.00069 C 0.00261 0.00139 -0.00026 0.00255 -0.00325 0.0037 C -0.01158 0.00718 -0.01979 0.0125 -0.02825 0.01482 L -0.04453 0.01921 C -0.04922 0.0206 -0.05403 0.02269 -0.05885 0.02361 C -0.06263 0.02454 -0.0664 0.02431 -0.07005 0.02477 C -0.07382 0.02546 -0.0776 0.02639 -0.08138 0.02708 C -0.0944 0.03357 -0.10651 0.03982 -0.12018 0.04375 C -0.12786 0.04583 -0.13554 0.04792 -0.14323 0.05046 C -0.17682 0.06157 -0.15976 0.0588 -0.1983 0.06921 C -0.21106 0.07269 -0.22461 0.07477 -0.23763 0.07708 C -0.27408 0.09005 -0.25833 0.08657 -0.2845 0.09028 C -0.29336 0.09398 -0.30221 0.09676 -0.3108 0.10139 C -0.3194 0.10625 -0.3276 0.11366 -0.33645 0.11597 C -0.33932 0.11667 -0.34231 0.11759 -0.34518 0.11806 C -0.34791 0.11875 -0.35065 0.11875 -0.35325 0.11921 C -0.35494 0.11944 -0.35664 0.11991 -0.35833 0.12037 C -0.36185 0.11921 -0.36614 0.12107 -0.36901 0.11713 C -0.37057 0.11482 -0.36979 0.10857 -0.36836 0.10602 C -0.36731 0.10417 -0.36692 0.11019 -0.3664 0.1125 C -0.36549 0.1169 -0.36497 0.12153 -0.36393 0.12593 C -0.35664 0.15787 -0.36119 0.13403 -0.35898 0.14607 C -0.35455 0.13032 -0.35599 0.13704 -0.35273 0.11713 C -0.35117 0.1081 -0.35104 0.10394 -0.34895 0.09583 C -0.34856 0.09468 -0.34804 0.09375 -0.34765 0.09259 C -0.34726 0.09491 -0.34674 0.09699 -0.34648 0.09931 C -0.3457 0.1044 -0.34544 0.11389 -0.34518 0.11806 C -0.34648 0.11852 -0.34778 0.12037 -0.34895 0.11921 C -0.35078 0.11736 -0.3513 0.11319 -0.35273 0.11042 C -0.35377 0.10833 -0.3552 0.10671 -0.35638 0.10486 C -0.35781 0.10278 -0.35898 0.10046 -0.36015 0.09815 C -0.35716 0.11412 -0.36158 0.09329 -0.3539 0.11713 C -0.34882 0.13287 -0.34922 0.13194 -0.34765 0.14259 C -0.34856 0.1 -0.34778 0.10208 -0.34895 0.12269 C -0.34908 0.12569 -0.34908 0.1287 -0.34961 0.13148 C -0.34987 0.13357 -0.35078 0.13519 -0.35143 0.13704 C -0.35169 0.13773 -0.35182 0.13843 -0.35208 0.13935 L -0.35208 0.13958 " pathEditMode="relative" rAng="0" ptsTypes="AAAAAAAAAAAAAAAAAAAAAAAAAAAAAAAAAAAAAAA">
                                      <p:cBhvr>
                                        <p:cTn id="15" dur="2000" fill="hold"/>
                                        <p:tgtEl>
                                          <p:spTgt spid="9"/>
                                        </p:tgtEl>
                                        <p:attrNameLst>
                                          <p:attrName>ppt_x</p:attrName>
                                          <p:attrName>ppt_y</p:attrName>
                                        </p:attrNameLst>
                                      </p:cBhvr>
                                      <p:rCtr x="-18776" y="7269"/>
                                    </p:animMotion>
                                  </p:childTnLst>
                                </p:cTn>
                              </p:par>
                            </p:childTnLst>
                          </p:cTn>
                        </p:par>
                        <p:par>
                          <p:cTn id="16" fill="hold">
                            <p:stCondLst>
                              <p:cond delay="2000"/>
                            </p:stCondLst>
                            <p:childTnLst>
                              <p:par>
                                <p:cTn id="17" presetID="9" presetClass="exit" presetSubtype="0" fill="hold" nodeType="afterEffect">
                                  <p:stCondLst>
                                    <p:cond delay="0"/>
                                  </p:stCondLst>
                                  <p:childTnLst>
                                    <p:animEffect transition="out" filter="dissolve">
                                      <p:cBhvr>
                                        <p:cTn id="18" dur="1250"/>
                                        <p:tgtEl>
                                          <p:spTgt spid="15"/>
                                        </p:tgtEl>
                                      </p:cBhvr>
                                    </p:animEffect>
                                    <p:set>
                                      <p:cBhvr>
                                        <p:cTn id="19" dur="1" fill="hold">
                                          <p:stCondLst>
                                            <p:cond delay="12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0" presetClass="path" presetSubtype="0" accel="50000" decel="50000" fill="remove" nodeType="clickEffect">
                                  <p:stCondLst>
                                    <p:cond delay="0"/>
                                  </p:stCondLst>
                                  <p:childTnLst>
                                    <p:animMotion origin="layout" path="M 0.00495 0.00046 L 0.00495 0.00069 C -0.00013 0.00116 -0.00507 0.00162 -0.01015 0.00255 C -0.02187 0.00509 -0.02135 0.00625 -0.03268 0.00926 C -0.03632 0.01019 -0.0401 0.01088 -0.04388 0.01157 C -0.05664 0.01343 -0.09257 0.01482 -0.09388 0.01482 C -0.09765 0.01551 -0.10143 0.01574 -0.10507 0.01713 C -0.12864 0.02477 -0.09635 0.01852 -0.12578 0.02593 C -0.13047 0.02708 -0.13528 0.02732 -0.1401 0.02824 C -0.14323 0.02963 -0.14635 0.03148 -0.14948 0.03264 C -0.15481 0.03426 -0.1651 0.03519 -0.1707 0.03588 C -0.18893 0.04236 -0.16302 0.03357 -0.18515 0.03935 C -0.19362 0.04144 -0.19414 0.04282 -0.20208 0.04583 C -0.20429 0.04676 -0.20664 0.04745 -0.20885 0.04815 C -0.21093 0.04954 -0.21302 0.05116 -0.2151 0.05255 C -0.2181 0.0544 -0.22096 0.05602 -0.22395 0.0581 C -0.22617 0.05972 -0.22838 0.06204 -0.23073 0.06366 C -0.24531 0.07407 -0.24205 0.07199 -0.25325 0.07708 C -0.2552 0.07894 -0.2569 0.08102 -0.25885 0.08264 C -0.25989 0.08333 -0.26093 0.08333 -0.26198 0.0838 C -0.2707 0.08634 -0.26797 0.08565 -0.27643 0.08704 L -0.28515 0.09028 C -0.28658 0.09097 -0.29062 0.09236 -0.29205 0.09259 C -0.29518 0.09306 -0.2983 0.09329 -0.30143 0.09375 C -0.31093 0.09699 -0.3056 0.0956 -0.3177 0.09699 C -0.3194 0.09792 -0.32239 0.09907 -0.32395 0.10046 C -0.32474 0.10116 -0.32552 0.10232 -0.32643 0.10255 C -0.32903 0.10324 -0.35429 0.10486 -0.35455 0.10486 C -0.36145 0.10972 -0.35455 0.10532 -0.3677 0.10926 C -0.37187 0.11042 -0.3802 0.11366 -0.3802 0.11389 C -0.38138 0.11528 -0.38255 0.11713 -0.38385 0.11806 C -0.38489 0.11898 -0.38606 0.11875 -0.38698 0.11921 C -0.38789 0.11968 -0.38867 0.12083 -0.38958 0.12153 C -0.3901 0.11968 -0.39127 0.11806 -0.3914 0.11597 C -0.39166 0.11343 -0.39205 0.10694 -0.39075 0.1081 C -0.38776 0.11111 -0.38502 0.12407 -0.38385 0.13032 C -0.38281 0.13611 -0.38437 0.13426 -0.38138 0.13588 C -0.38125 0.12917 -0.38112 0.12245 -0.38073 0.11597 C -0.38047 0.10995 -0.38229 0.09491 -0.37955 0.09815 C -0.37552 0.10278 -0.37317 0.13032 -0.37513 0.12269 C -0.37604 0.11921 -0.37682 0.11597 -0.3776 0.1125 C -0.37786 0.11157 -0.38177 0.0912 -0.3845 0.08704 C -0.38515 0.08611 -0.38619 0.08634 -0.38698 0.08588 C -0.38841 0.11551 -0.38698 0.08125 -0.38828 0.13148 C -0.38867 0.14653 -0.38776 0.1419 -0.3901 0.15046 C -0.39166 0.12894 -0.39101 0.12338 -0.39583 0.10486 C -0.39674 0.10116 -0.3983 0.09815 -0.39948 0.09491 C -0.39661 0.11435 -0.39791 0.11829 -0.39453 0.09815 C -0.39427 0.0963 -0.39414 0.09444 -0.39388 0.09259 C -0.39218 0.09491 -0.39023 0.0963 -0.38893 0.09931 C -0.38828 0.10069 -0.38867 0.10301 -0.38828 0.10486 C -0.38515 0.12153 -0.3858 0.10995 -0.3858 0.12477 L -0.3858 0.125 " pathEditMode="relative" rAng="0" ptsTypes="AAAAAAAAAAAAAAAAAAAAAAAAAAAAAAAAAAAAAAAAAAAAAAAAAAAAA">
                                      <p:cBhvr>
                                        <p:cTn id="24" dur="2000" fill="hold"/>
                                        <p:tgtEl>
                                          <p:spTgt spid="9"/>
                                        </p:tgtEl>
                                        <p:attrNameLst>
                                          <p:attrName>ppt_x</p:attrName>
                                          <p:attrName>ppt_y</p:attrName>
                                        </p:attrNameLst>
                                      </p:cBhvr>
                                      <p:rCtr x="-20221" y="7500"/>
                                    </p:animMotion>
                                  </p:childTnLst>
                                </p:cTn>
                              </p:par>
                            </p:childTnLst>
                          </p:cTn>
                        </p:par>
                        <p:par>
                          <p:cTn id="25" fill="hold">
                            <p:stCondLst>
                              <p:cond delay="2000"/>
                            </p:stCondLst>
                            <p:childTnLst>
                              <p:par>
                                <p:cTn id="26" presetID="9" presetClass="exit" presetSubtype="0" fill="hold" nodeType="afterEffect">
                                  <p:stCondLst>
                                    <p:cond delay="0"/>
                                  </p:stCondLst>
                                  <p:childTnLst>
                                    <p:animEffect transition="out" filter="dissolve">
                                      <p:cBhvr>
                                        <p:cTn id="27" dur="1250"/>
                                        <p:tgtEl>
                                          <p:spTgt spid="11"/>
                                        </p:tgtEl>
                                      </p:cBhvr>
                                    </p:animEffect>
                                    <p:set>
                                      <p:cBhvr>
                                        <p:cTn id="28" dur="1" fill="hold">
                                          <p:stCondLst>
                                            <p:cond delay="124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0" presetClass="path" presetSubtype="0" accel="50000" decel="50000" fill="remove" nodeType="clickEffect">
                                  <p:stCondLst>
                                    <p:cond delay="0"/>
                                  </p:stCondLst>
                                  <p:childTnLst>
                                    <p:animMotion origin="layout" path="M -3.54167E-6 -3.7037E-7 L -3.54167E-6 0.00023 C -0.00377 0.00023 -0.00742 0.00023 -0.01106 0.00093 C -0.01354 0.00139 -0.01614 0.00278 -0.01888 0.00324 C -0.0263 0.0044 -0.03385 0.00463 -0.04127 0.00556 C -0.06198 0.01667 -0.04492 0.00903 -0.06497 0.01435 C -0.07356 0.01667 -0.08203 0.0213 -0.09075 0.02222 L -0.11393 0.02431 C -0.11927 0.02593 -0.12461 0.02755 -0.12994 0.0287 C -0.13971 0.03102 -0.14948 0.03125 -0.15898 0.03426 C -0.17096 0.03843 -0.20091 0.04838 -0.20716 0.04884 C -0.23294 0.05069 -0.21783 0.04977 -0.25221 0.05093 C -0.25468 0.05185 -0.25729 0.05278 -0.25976 0.05324 C -0.26237 0.0537 -0.2651 0.05394 -0.26757 0.0544 L -0.28685 0.05764 C -0.28932 0.0588 -0.29153 0.05972 -0.29401 0.06111 C -0.29817 0.06319 -0.30299 0.0669 -0.30742 0.06782 C -0.31367 0.06875 -0.31979 0.06921 -0.32617 0.06991 C -0.34427 0.0794 -0.31836 0.0669 -0.34153 0.07431 C -0.34648 0.07593 -0.35117 0.08032 -0.35625 0.08102 C -0.35885 0.08148 -0.36145 0.08171 -0.36406 0.08218 C -0.36731 0.08287 -0.37044 0.08403 -0.37369 0.08449 C -0.37864 0.08495 -0.38346 0.08519 -0.38841 0.08542 L -0.39362 0.08657 C -0.39557 0.08704 -0.39739 0.08727 -0.39935 0.08773 C -0.40156 0.08843 -0.40364 0.08935 -0.40586 0.09005 C -0.40937 0.09097 -0.42005 0.09306 -0.42122 0.09329 C -0.42448 0.09213 -0.42877 0.09421 -0.43086 0.09005 C -0.43307 0.08542 -0.4345 0.07523 -0.43151 0.07222 C -0.4289 0.06944 -0.42916 0.08194 -0.42773 0.08657 C -0.42669 0.08982 -0.42552 0.09259 -0.42448 0.0956 C -0.42343 0.11111 -0.42343 0.10347 -0.4263 0.09329 C -0.42682 0.09167 -0.42773 0.09028 -0.42838 0.08889 C -0.42916 0.09398 -0.42994 0.09931 -0.43086 0.1044 C -0.43711 0.13796 -0.43086 0.10069 -0.43476 0.12454 C -0.43515 0.11111 -0.43541 0.09769 -0.43593 0.08449 C -0.43606 0.08218 -0.43698 0.07546 -0.43658 0.07778 C -0.43359 0.10417 -0.43619 0.08704 -0.43151 0.11319 C -0.4302 0.1331 -0.43151 0.12338 -0.42773 0.09769 C -0.42565 0.08403 -0.42656 0.08704 -0.42252 0.07986 C -0.42096 0.09815 -0.42122 0.08958 -0.42122 0.10556 L -0.42122 0.10579 " pathEditMode="relative" rAng="0" ptsTypes="AAAAAAAAAAAAAAAAAAAAAAAAAAAAAAAAAAAAAAAAAA">
                                      <p:cBhvr>
                                        <p:cTn id="33" dur="2000" fill="hold"/>
                                        <p:tgtEl>
                                          <p:spTgt spid="9"/>
                                        </p:tgtEl>
                                        <p:attrNameLst>
                                          <p:attrName>ppt_x</p:attrName>
                                          <p:attrName>ppt_y</p:attrName>
                                        </p:attrNameLst>
                                      </p:cBhvr>
                                      <p:rCtr x="-21836" y="6227"/>
                                    </p:animMotion>
                                  </p:childTnLst>
                                </p:cTn>
                              </p:par>
                            </p:childTnLst>
                          </p:cTn>
                        </p:par>
                        <p:par>
                          <p:cTn id="34" fill="hold">
                            <p:stCondLst>
                              <p:cond delay="2000"/>
                            </p:stCondLst>
                            <p:childTnLst>
                              <p:par>
                                <p:cTn id="35" presetID="9" presetClass="exit" presetSubtype="0" fill="hold" nodeType="afterEffect">
                                  <p:stCondLst>
                                    <p:cond delay="0"/>
                                  </p:stCondLst>
                                  <p:childTnLst>
                                    <p:animEffect transition="out" filter="dissolve">
                                      <p:cBhvr>
                                        <p:cTn id="36" dur="1250"/>
                                        <p:tgtEl>
                                          <p:spTgt spid="19"/>
                                        </p:tgtEl>
                                      </p:cBhvr>
                                    </p:animEffect>
                                    <p:set>
                                      <p:cBhvr>
                                        <p:cTn id="37" dur="1" fill="hold">
                                          <p:stCondLst>
                                            <p:cond delay="12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remove" nodeType="clickEffect">
                                  <p:stCondLst>
                                    <p:cond delay="0"/>
                                  </p:stCondLst>
                                  <p:childTnLst>
                                    <p:animMotion origin="layout" path="M 0.00743 0.00718 L 0.00743 0.00741 L 0.00105 0.00926 C 0.00026 0.00949 -0.00052 0.01019 -0.00143 0.01042 C -0.00351 0.01111 -0.0056 0.01181 -0.00768 0.01273 C -0.00937 0.01412 -0.01093 0.01597 -0.01263 0.01713 C -0.01849 0.02083 -0.02343 0.02245 -0.02955 0.02384 C -0.0375 0.02546 -0.05429 0.02732 -0.06145 0.0294 C -0.12174 0.04699 -0.1052 0.04583 -0.15468 0.05833 C -0.16627 0.06111 -0.20612 0.06921 -0.2177 0.07037 C -0.22786 0.07153 -0.23802 0.0713 -0.2483 0.07153 C -0.27083 0.07431 -0.27109 0.07384 -0.28893 0.07708 C -0.29479 0.07824 -0.30065 0.07917 -0.30638 0.08056 C -0.33802 0.08796 -0.30586 0.08264 -0.33828 0.08704 C -0.34336 0.08889 -0.3483 0.0912 -0.35325 0.09259 C -0.36067 0.09468 -0.37135 0.09537 -0.3789 0.09607 L -0.42643 0.09491 C -0.42903 0.09468 -0.43138 0.0912 -0.43398 0.09051 C -0.43515 0.09005 -0.43645 0.08958 -0.43763 0.08935 C -0.4414 0.08843 -0.44895 0.08704 -0.44895 0.08727 C -0.44869 0.07778 -0.44856 0.06852 -0.4483 0.05926 C -0.44817 0.05625 -0.44895 0.04838 -0.44765 0.05046 C -0.44283 0.0581 -0.44023 0.06898 -0.43645 0.07824 C -0.43515 0.08125 -0.43268 0.08704 -0.43268 0.08727 C -0.43242 0.08889 -0.43203 0.09468 -0.43203 0.09259 C -0.43203 0.0787 -0.43099 0.06412 -0.43268 0.05046 C -0.4332 0.04607 -0.43489 0.05857 -0.4358 0.06273 C -0.43724 0.06898 -0.43815 0.07546 -0.43958 0.08148 C -0.44049 0.08542 -0.44166 0.08889 -0.4427 0.09259 C -0.4431 0.09444 -0.44349 0.0963 -0.44388 0.09815 C -0.44622 0.09421 -0.44974 0.09144 -0.45078 0.08611 C -0.45234 0.07801 -0.45117 0.06898 -0.45143 0.06042 C -0.45156 0.05718 -0.45182 0.0537 -0.45208 0.05046 C -0.45312 0.05347 -0.45468 0.05602 -0.4552 0.05926 C -0.45677 0.0706 -0.45768 0.09028 -0.45833 0.10394 C -0.45872 0.09861 -0.45911 0.09352 -0.4595 0.08819 C -0.46145 0.06667 -0.46185 0.06482 -0.46393 0.04607 C -0.46797 0.05486 -0.4664 0.04954 -0.4677 0.06482 C -0.46797 0.06782 -0.46992 0.07315 -0.46836 0.07384 C -0.46653 0.07454 -0.46614 0.06875 -0.46523 0.06597 C -0.45625 0.03889 -0.46263 0.05463 -0.45768 0.04259 C -0.45312 0.05741 -0.45416 0.05069 -0.45325 0.06482 C -0.45286 0.07269 -0.45208 0.08819 -0.45208 0.08843 L -0.45208 0.08819 " pathEditMode="relative" rAng="0" ptsTypes="AAAAAAAAAAAAAAAAAAAAAAAAAAAAAAAAAAAAAAAAAAAA">
                                      <p:cBhvr>
                                        <p:cTn id="42" dur="2250" fill="hold"/>
                                        <p:tgtEl>
                                          <p:spTgt spid="9"/>
                                        </p:tgtEl>
                                        <p:attrNameLst>
                                          <p:attrName>ppt_x</p:attrName>
                                          <p:attrName>ppt_y</p:attrName>
                                        </p:attrNameLst>
                                      </p:cBhvr>
                                      <p:rCtr x="-23828" y="4838"/>
                                    </p:animMotion>
                                  </p:childTnLst>
                                </p:cTn>
                              </p:par>
                            </p:childTnLst>
                          </p:cTn>
                        </p:par>
                        <p:par>
                          <p:cTn id="43" fill="hold">
                            <p:stCondLst>
                              <p:cond delay="2250"/>
                            </p:stCondLst>
                            <p:childTnLst>
                              <p:par>
                                <p:cTn id="44" presetID="9" presetClass="exit" presetSubtype="0" fill="hold" nodeType="afterEffect">
                                  <p:stCondLst>
                                    <p:cond delay="0"/>
                                  </p:stCondLst>
                                  <p:childTnLst>
                                    <p:animEffect transition="out" filter="dissolve">
                                      <p:cBhvr>
                                        <p:cTn id="45" dur="1250"/>
                                        <p:tgtEl>
                                          <p:spTgt spid="21"/>
                                        </p:tgtEl>
                                      </p:cBhvr>
                                    </p:animEffect>
                                    <p:set>
                                      <p:cBhvr>
                                        <p:cTn id="46" dur="1" fill="hold">
                                          <p:stCondLst>
                                            <p:cond delay="12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7" restart="whenNotActive" fill="hold" evtFilter="cancelBubble" nodeType="interactiveSeq">
                <p:stCondLst>
                  <p:cond evt="onClick" delay="0">
                    <p:tgtEl>
                      <p:spTgt spid="17"/>
                    </p:tgtEl>
                  </p:cond>
                </p:stCondLst>
                <p:endSync evt="end" delay="0">
                  <p:rtn val="all"/>
                </p:endSync>
                <p:childTnLst>
                  <p:par>
                    <p:cTn id="48" fill="hold">
                      <p:stCondLst>
                        <p:cond delay="0"/>
                      </p:stCondLst>
                      <p:childTnLst>
                        <p:par>
                          <p:cTn id="49" fill="hold">
                            <p:stCondLst>
                              <p:cond delay="0"/>
                            </p:stCondLst>
                            <p:childTnLst>
                              <p:par>
                                <p:cTn id="50" presetID="0" presetClass="path" presetSubtype="0" accel="50000" decel="50000" fill="remove" nodeType="clickEffect">
                                  <p:stCondLst>
                                    <p:cond delay="0"/>
                                  </p:stCondLst>
                                  <p:childTnLst>
                                    <p:animMotion origin="layout" path="M -3.54167E-6 -3.7037E-7 L -3.54167E-6 0.00023 C -0.02747 0.00046 -0.0414 -3.7037E-7 -0.06627 0.00278 C -0.07278 0.0037 -0.07916 0.00486 -0.08554 0.00579 C -0.09062 0.00648 -0.09557 0.00671 -0.10065 0.00718 C -0.1082 0.00833 -0.11575 0.00972 -0.12343 0.01065 C -0.13945 0.01273 -0.1556 0.01458 -0.17161 0.01667 C -0.18125 0.01782 -0.19101 0.01852 -0.20052 0.02014 C -0.21198 0.02199 -0.23372 0.02616 -0.2457 0.02708 C -0.25403 0.02778 -0.2625 0.02732 -0.27083 0.02755 L -0.28893 0.02801 C -0.3013 0.02894 -0.31406 0.02917 -0.3263 0.03102 C -0.3319 0.03171 -0.3375 0.03287 -0.3431 0.03357 C -0.35794 0.03519 -0.36536 0.03495 -0.37981 0.03565 L -0.43398 0.03403 C -0.45533 0.0331 -0.43007 0.0331 -0.45273 0.03056 C -0.45781 0.02986 -0.46315 0.03009 -0.46836 0.03009 C -0.46849 0.02732 -0.46653 0.02014 -0.46888 0.02199 C -0.47213 0.02477 -0.47083 0.0294 -0.47187 0.0331 L -0.47252 0.03495 C -0.47591 0.0331 -0.47981 0.03148 -0.48281 0.02894 C -0.48606 0.02639 -0.49114 0.01968 -0.49114 0.01991 C -0.49257 0.0213 -0.4944 0.02315 -0.49297 0.02569 C -0.49244 0.02639 -0.49049 0.02593 -0.48945 0.02593 C -0.48815 0.02338 -0.48685 0.02083 -0.4858 0.01829 C -0.48541 0.01736 -0.48606 0.01597 -0.48515 0.01574 C -0.48411 0.01528 -0.48346 0.01667 -0.48281 0.01713 C -0.48255 0.02037 -0.48242 0.02384 -0.48216 0.02708 C -0.48203 0.02894 -0.48333 0.03449 -0.48151 0.0331 C -0.46198 0.01806 -0.48125 0.02199 -0.4707 0.02014 C -0.46992 0.0213 -0.46823 0.02222 -0.46836 0.02361 C -0.46849 0.025 -0.46979 0.02755 -0.47135 0.02708 C -0.47343 0.02639 -0.47291 0.02315 -0.47435 0.02153 C -0.475 0.02083 -0.47643 0.0206 -0.47734 0.02014 C -0.48463 0.02153 -0.47981 0.01991 -0.47981 0.0331 L -0.47981 0.03333 " pathEditMode="relative" rAng="0" ptsTypes="AAAAAAAAAAAAAAAAAAAAAAAAAAAAAAAAAAAA">
                                      <p:cBhvr>
                                        <p:cTn id="51" dur="2000" fill="hold"/>
                                        <p:tgtEl>
                                          <p:spTgt spid="9"/>
                                        </p:tgtEl>
                                        <p:attrNameLst>
                                          <p:attrName>ppt_x</p:attrName>
                                          <p:attrName>ppt_y</p:attrName>
                                        </p:attrNameLst>
                                      </p:cBhvr>
                                      <p:rCtr x="-24674" y="1782"/>
                                    </p:animMotion>
                                  </p:childTnLst>
                                </p:cTn>
                              </p:par>
                            </p:childTnLst>
                          </p:cTn>
                        </p:par>
                        <p:par>
                          <p:cTn id="52" fill="hold">
                            <p:stCondLst>
                              <p:cond delay="2000"/>
                            </p:stCondLst>
                            <p:childTnLst>
                              <p:par>
                                <p:cTn id="53" presetID="9" presetClass="exit" presetSubtype="0" fill="hold" nodeType="afterEffect">
                                  <p:stCondLst>
                                    <p:cond delay="0"/>
                                  </p:stCondLst>
                                  <p:childTnLst>
                                    <p:animEffect transition="out" filter="dissolve">
                                      <p:cBhvr>
                                        <p:cTn id="54" dur="1250"/>
                                        <p:tgtEl>
                                          <p:spTgt spid="17"/>
                                        </p:tgtEl>
                                      </p:cBhvr>
                                    </p:animEffect>
                                    <p:set>
                                      <p:cBhvr>
                                        <p:cTn id="55" dur="1" fill="hold">
                                          <p:stCondLst>
                                            <p:cond delay="1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remove" nodeType="clickEffect">
                                  <p:stCondLst>
                                    <p:cond delay="0"/>
                                  </p:stCondLst>
                                  <p:childTnLst>
                                    <p:animMotion origin="layout" path="M 0.00847 0.00347 L 0.00847 0.00347 L -0.02474 0.00787 C -0.0401 0.00972 -0.05573 0.00972 -0.07096 0.01343 C -0.08971 0.01782 -0.10794 0.02708 -0.12656 0.03218 C -0.14336 0.03681 -0.16041 0.03866 -0.17721 0.04236 C -0.26419 0.06134 -0.17786 0.04282 -0.24726 0.06227 C -0.25599 0.06482 -0.26484 0.06551 -0.27356 0.06782 C -0.29466 0.07361 -0.29557 0.07639 -0.31601 0.08565 L -0.35664 0.10347 C -0.36367 0.10648 -0.3707 0.11042 -0.37786 0.11227 C -0.40182 0.11875 -0.37864 0.11296 -0.40481 0.11782 C -0.40794 0.11852 -0.41106 0.11921 -0.41419 0.12014 C -0.4177 0.12107 -0.42122 0.12292 -0.42474 0.12338 C -0.43138 0.12431 -0.43815 0.12407 -0.44479 0.12454 C -0.44726 0.12546 -0.45286 0.12755 -0.45533 0.12894 C -0.45937 0.13102 -0.46328 0.13357 -0.46731 0.13565 C -0.46875 0.13657 -0.47018 0.13704 -0.47161 0.13796 C -0.47304 0.13866 -0.47448 0.13958 -0.47604 0.14005 C -0.48776 0.14398 -0.4806 0.14213 -0.49791 0.14352 C -0.49804 0.1419 -0.49817 0.14051 -0.49856 0.13889 C -0.49882 0.1375 -0.49974 0.13611 -0.49974 0.13449 C -0.50026 0.12569 -0.50013 0.11667 -0.50039 0.10787 C -0.50143 0.11111 -0.50273 0.11435 -0.50351 0.11782 C -0.50416 0.12107 -0.5039 0.12477 -0.50481 0.12778 C -0.50547 0.13056 -0.5069 0.13241 -0.50794 0.13449 C -0.50807 0.13681 -0.50846 0.14352 -0.50846 0.1412 C -0.50846 0.13866 -0.50807 0.13611 -0.50794 0.13333 C -0.50768 0.12824 -0.50755 0.12315 -0.50729 0.11782 C -0.50703 0.11389 -0.5069 0.10972 -0.50664 0.10556 C -0.5056 0.10857 -0.50442 0.11134 -0.50351 0.11458 C -0.50286 0.11713 -0.50078 0.12986 -0.49908 0.13333 C -0.4983 0.13519 -0.497 0.13634 -0.49596 0.13796 C -0.49648 0.13009 -0.49635 0.12222 -0.49726 0.11458 C -0.49739 0.11343 -0.49856 0.11273 -0.49908 0.11343 C -0.49987 0.11435 -0.49961 0.11644 -0.49974 0.11782 C -0.5 0.11968 -0.50013 0.12153 -0.50039 0.12338 C -0.50234 0.13519 -0.50104 0.12338 -0.50221 0.13333 C -0.50273 0.13704 -0.50351 0.14468 -0.50351 0.14468 L -0.50351 0.14468 " pathEditMode="relative" ptsTypes="AAAAAAAAAAAAAAAAAAAAAAAAAAAAAAAAAAAAAAAA">
                                      <p:cBhvr>
                                        <p:cTn id="60" dur="2000" fill="hold"/>
                                        <p:tgtEl>
                                          <p:spTgt spid="9"/>
                                        </p:tgtEl>
                                        <p:attrNameLst>
                                          <p:attrName>ppt_x</p:attrName>
                                          <p:attrName>ppt_y</p:attrName>
                                        </p:attrNameLst>
                                      </p:cBhvr>
                                    </p:animMotion>
                                  </p:childTnLst>
                                </p:cTn>
                              </p:par>
                            </p:childTnLst>
                          </p:cTn>
                        </p:par>
                        <p:par>
                          <p:cTn id="61" fill="hold">
                            <p:stCondLst>
                              <p:cond delay="2000"/>
                            </p:stCondLst>
                            <p:childTnLst>
                              <p:par>
                                <p:cTn id="62" presetID="9" presetClass="exit" presetSubtype="0" fill="hold" nodeType="afterEffect">
                                  <p:stCondLst>
                                    <p:cond delay="0"/>
                                  </p:stCondLst>
                                  <p:childTnLst>
                                    <p:animEffect transition="out" filter="dissolve">
                                      <p:cBhvr>
                                        <p:cTn id="63" dur="1250"/>
                                        <p:tgtEl>
                                          <p:spTgt spid="23"/>
                                        </p:tgtEl>
                                      </p:cBhvr>
                                    </p:animEffect>
                                    <p:set>
                                      <p:cBhvr>
                                        <p:cTn id="64" dur="1" fill="hold">
                                          <p:stCondLst>
                                            <p:cond delay="124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5" restart="whenNotActive" fill="hold" evtFilter="cancelBubble" nodeType="interactiveSeq">
                <p:stCondLst>
                  <p:cond evt="onClick" delay="0">
                    <p:tgtEl>
                      <p:spTgt spid="25"/>
                    </p:tgtEl>
                  </p:cond>
                </p:stCondLst>
                <p:endSync evt="end" delay="0">
                  <p:rtn val="all"/>
                </p:endSync>
                <p:childTnLst>
                  <p:par>
                    <p:cTn id="66" fill="hold">
                      <p:stCondLst>
                        <p:cond delay="0"/>
                      </p:stCondLst>
                      <p:childTnLst>
                        <p:par>
                          <p:cTn id="67" fill="hold">
                            <p:stCondLst>
                              <p:cond delay="0"/>
                            </p:stCondLst>
                            <p:childTnLst>
                              <p:par>
                                <p:cTn id="68" presetID="0" presetClass="path" presetSubtype="0" accel="50000" decel="50000" fill="remove" nodeType="clickEffect">
                                  <p:stCondLst>
                                    <p:cond delay="0"/>
                                  </p:stCondLst>
                                  <p:childTnLst>
                                    <p:animMotion origin="layout" path="M -3.54167E-6 -3.7037E-7 L -3.54167E-6 0.00023 C -0.0263 0.01991 -0.00885 0.00903 -0.04987 0.02014 C -0.07031 0.02569 -0.0944 0.03218 -0.11458 0.04074 C -0.15781 0.05903 -0.14244 0.05532 -0.1819 0.07685 C -0.22734 0.10116 -0.19505 0.08218 -0.23033 0.09861 C -0.23593 0.10116 -0.24166 0.1044 -0.24726 0.10764 C -0.24987 0.1088 -0.25208 0.11181 -0.25481 0.11273 C -0.27304 0.11782 -0.29922 0.11736 -0.31666 0.11782 C -0.32929 0.11991 -0.34752 0.12292 -0.35898 0.12569 C -0.36419 0.12685 -0.36927 0.1287 -0.37448 0.1294 C -0.3845 0.13079 -0.40729 0.13264 -0.41875 0.13333 L -0.42968 0.13704 C -0.43411 0.13866 -0.43841 0.14097 -0.44257 0.14213 C -0.44479 0.14282 -0.44674 0.14329 -0.44882 0.14375 C -0.4707 0.13866 -0.47695 0.15486 -0.47942 0.12847 C -0.48007 0.12199 -0.48033 0.11528 -0.48073 0.1088 C -0.48541 0.16991 -0.47981 0.1 -0.48632 0.1669 C -0.48776 0.18148 -0.48463 0.17662 -0.49101 0.18125 C -0.49127 0.17407 -0.49101 0.16713 -0.49166 0.16042 C -0.49192 0.15787 -0.49362 0.15648 -0.49362 0.15394 C -0.49375 0.14931 -0.49283 0.14537 -0.49244 0.1412 C -0.49205 0.13333 -0.49231 0.12569 -0.49166 0.11782 C -0.49153 0.11505 -0.49088 0.10764 -0.49023 0.11019 C -0.4888 0.11898 -0.48919 0.12847 -0.48828 0.13704 C -0.48619 0.15972 -0.48698 0.15509 -0.48411 0.16782 C -0.48398 0.15764 -0.48385 0.14769 -0.48346 0.13704 C -0.48307 0.12014 -0.48528 0.12014 -0.48073 0.12292 C -0.48007 0.13704 -0.47981 0.14074 -0.47942 0.15648 C -0.47929 0.15995 -0.47942 0.16343 -0.47942 0.1669 L -0.47942 0.16713 " pathEditMode="relative" rAng="0" ptsTypes="AAAAAAAAAAAAAAAAAAAAAAAAAAAAAAA">
                                      <p:cBhvr>
                                        <p:cTn id="69" dur="2000" fill="hold"/>
                                        <p:tgtEl>
                                          <p:spTgt spid="9"/>
                                        </p:tgtEl>
                                        <p:attrNameLst>
                                          <p:attrName>ppt_x</p:attrName>
                                          <p:attrName>ppt_y</p:attrName>
                                        </p:attrNameLst>
                                      </p:cBhvr>
                                      <p:rCtr x="-24688" y="9051"/>
                                    </p:animMotion>
                                  </p:childTnLst>
                                </p:cTn>
                              </p:par>
                            </p:childTnLst>
                          </p:cTn>
                        </p:par>
                        <p:par>
                          <p:cTn id="70" fill="hold">
                            <p:stCondLst>
                              <p:cond delay="2000"/>
                            </p:stCondLst>
                            <p:childTnLst>
                              <p:par>
                                <p:cTn id="71" presetID="9" presetClass="exit" presetSubtype="0" fill="hold" nodeType="afterEffect">
                                  <p:stCondLst>
                                    <p:cond delay="0"/>
                                  </p:stCondLst>
                                  <p:childTnLst>
                                    <p:animEffect transition="out" filter="dissolve">
                                      <p:cBhvr>
                                        <p:cTn id="72" dur="1250"/>
                                        <p:tgtEl>
                                          <p:spTgt spid="25"/>
                                        </p:tgtEl>
                                      </p:cBhvr>
                                    </p:animEffect>
                                    <p:set>
                                      <p:cBhvr>
                                        <p:cTn id="73" dur="1" fill="hold">
                                          <p:stCondLst>
                                            <p:cond delay="124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4" restart="whenNotActive" fill="hold" evtFilter="cancelBubble" nodeType="interactiveSeq">
                <p:stCondLst>
                  <p:cond evt="onClick" delay="0">
                    <p:tgtEl>
                      <p:spTgt spid="27"/>
                    </p:tgtEl>
                  </p:cond>
                </p:stCondLst>
                <p:endSync evt="end" delay="0">
                  <p:rtn val="all"/>
                </p:endSync>
                <p:childTnLst>
                  <p:par>
                    <p:cTn id="75" fill="hold">
                      <p:stCondLst>
                        <p:cond delay="0"/>
                      </p:stCondLst>
                      <p:childTnLst>
                        <p:par>
                          <p:cTn id="76" fill="hold">
                            <p:stCondLst>
                              <p:cond delay="0"/>
                            </p:stCondLst>
                            <p:childTnLst>
                              <p:par>
                                <p:cTn id="77" presetID="0" presetClass="path" presetSubtype="0" accel="50000" decel="50000" fill="remove" nodeType="clickEffect">
                                  <p:stCondLst>
                                    <p:cond delay="0"/>
                                  </p:stCondLst>
                                  <p:childTnLst>
                                    <p:animMotion origin="layout" path="M -1.875E-6 3.7037E-7 L -1.875E-6 3.7037E-7 C -0.00547 0.00046 -0.01094 0.00185 -0.01627 0.00231 C -0.02357 0.00324 -0.03086 0.00208 -0.03789 0.0037 C -0.05768 0.00856 -0.07513 0.01991 -0.0944 0.02731 C -0.1039 0.03125 -0.11354 0.0331 -0.12304 0.03657 L -0.20495 0.06806 C -0.23463 0.0794 -0.24974 0.0838 -0.27838 0.09861 C -0.28568 0.10231 -0.29271 0.10787 -0.3 0.11157 C -0.30612 0.11505 -0.3125 0.11667 -0.31862 0.11968 C -0.32357 0.12176 -0.32838 0.12523 -0.33333 0.12731 C -0.34479 0.13287 -0.35664 0.13657 -0.3681 0.14329 C -0.38333 0.15185 -0.37565 0.14931 -0.39127 0.15116 C -0.39414 0.15185 -0.397 0.15208 -0.39974 0.1537 C -0.40052 0.15417 -0.42031 0.16898 -0.42226 0.17083 C -0.42656 0.17523 -0.43086 0.18009 -0.43528 0.18403 C -0.43828 0.18681 -0.44153 0.18843 -0.44466 0.19051 C -0.44622 0.19282 -0.44752 0.19537 -0.44922 0.19722 C -0.45039 0.19861 -0.45234 0.20162 -0.45312 0.19977 C -0.45534 0.19468 -0.45521 0.18773 -0.45625 0.18148 C -0.45911 0.16273 -0.45651 0.17014 -0.46081 0.16042 C -0.46133 0.16759 -0.46263 0.17523 -0.46237 0.18287 C -0.46237 0.18449 -0.46054 0.18843 -0.46002 0.18681 C -0.45469 0.16806 -0.46328 0.17454 -0.45703 0.17083 C -0.45625 0.17523 -0.45547 0.17963 -0.45469 0.18403 C -0.45403 0.18773 -0.45299 0.19097 -0.45234 0.19444 C -0.45195 0.19722 -0.45195 0.19977 -0.45156 0.20255 C -0.45143 0.20417 -0.45104 0.20602 -0.45078 0.20787 C -0.44844 0.19468 -0.44466 0.18634 -0.44844 0.17338 C -0.44922 0.17106 -0.45104 0.16991 -0.45234 0.16806 C -0.45338 0.17292 -0.45469 0.17778 -0.45547 0.18287 C -0.45742 0.19491 -0.45703 0.19722 -0.45703 0.20926 L -0.45703 0.20949 " pathEditMode="relative" rAng="0" ptsTypes="AAAAAAAAAAAAAAAAAAAAAAAAAAAAAAAAA">
                                      <p:cBhvr>
                                        <p:cTn id="78" dur="2000" fill="hold"/>
                                        <p:tgtEl>
                                          <p:spTgt spid="9"/>
                                        </p:tgtEl>
                                        <p:attrNameLst>
                                          <p:attrName>ppt_x</p:attrName>
                                          <p:attrName>ppt_y</p:attrName>
                                        </p:attrNameLst>
                                      </p:cBhvr>
                                      <p:rCtr x="-23125" y="10463"/>
                                    </p:animMotion>
                                  </p:childTnLst>
                                </p:cTn>
                              </p:par>
                            </p:childTnLst>
                          </p:cTn>
                        </p:par>
                        <p:par>
                          <p:cTn id="79" fill="hold">
                            <p:stCondLst>
                              <p:cond delay="2000"/>
                            </p:stCondLst>
                            <p:childTnLst>
                              <p:par>
                                <p:cTn id="80" presetID="9" presetClass="exit" presetSubtype="0" fill="hold" nodeType="afterEffect">
                                  <p:stCondLst>
                                    <p:cond delay="0"/>
                                  </p:stCondLst>
                                  <p:childTnLst>
                                    <p:animEffect transition="out" filter="dissolve">
                                      <p:cBhvr>
                                        <p:cTn id="81" dur="1250"/>
                                        <p:tgtEl>
                                          <p:spTgt spid="27"/>
                                        </p:tgtEl>
                                      </p:cBhvr>
                                    </p:animEffect>
                                    <p:set>
                                      <p:cBhvr>
                                        <p:cTn id="82" dur="1" fill="hold">
                                          <p:stCondLst>
                                            <p:cond delay="124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3" restart="whenNotActive" fill="hold" evtFilter="cancelBubble" nodeType="interactiveSeq">
                <p:stCondLst>
                  <p:cond evt="onClick" delay="0">
                    <p:tgtEl>
                      <p:spTgt spid="29"/>
                    </p:tgtEl>
                  </p:cond>
                </p:stCondLst>
                <p:endSync evt="end" delay="0">
                  <p:rtn val="all"/>
                </p:endSync>
                <p:childTnLst>
                  <p:par>
                    <p:cTn id="84" fill="hold">
                      <p:stCondLst>
                        <p:cond delay="0"/>
                      </p:stCondLst>
                      <p:childTnLst>
                        <p:par>
                          <p:cTn id="85" fill="hold">
                            <p:stCondLst>
                              <p:cond delay="0"/>
                            </p:stCondLst>
                            <p:childTnLst>
                              <p:par>
                                <p:cTn id="86" presetID="0" presetClass="path" presetSubtype="0" accel="50000" decel="50000" fill="remove" nodeType="clickEffect">
                                  <p:stCondLst>
                                    <p:cond delay="0"/>
                                  </p:stCondLst>
                                  <p:childTnLst>
                                    <p:animMotion origin="layout" path="M -3.125E-6 -1.48148E-6 L -3.125E-6 -1.48148E-6 C -0.01015 0.00185 -0.0125 0.00093 -0.02096 0.00625 C -0.02461 0.00857 -0.02799 0.01204 -0.03177 0.01412 C -0.13268 0.06574 -0.0457 0.01389 -0.14778 0.07755 L -0.18255 0.09954 C -0.19127 0.10509 -0.19974 0.1125 -0.20885 0.11505 C -0.26354 0.13125 -0.21731 0.11621 -0.26367 0.13472 C -0.27864 0.14074 -0.29388 0.14421 -0.30859 0.15162 C -0.35403 0.17454 -0.3276 0.16088 -0.35651 0.17616 C -0.36067 0.17847 -0.36484 0.18009 -0.36888 0.18264 C -0.3733 0.18519 -0.3776 0.18843 -0.38203 0.19051 C -0.39466 0.19607 -0.39713 0.1956 -0.40911 0.19699 C -0.41041 0.19792 -0.41159 0.19908 -0.41302 0.19954 C -0.41575 0.20046 -0.41875 0.19931 -0.42148 0.20093 C -0.42382 0.20208 -0.42565 0.20509 -0.4276 0.20718 C -0.43021 0.20625 -0.43372 0.20139 -0.43541 0.20463 C -0.44049 0.21551 -0.43372 0.23796 -0.43698 0.21644 C -0.43724 0.21412 -0.43802 0.21204 -0.43854 0.20996 C -0.43906 0.20371 -0.43646 0.19329 -0.43997 0.19167 C -0.44336 0.19051 -0.44088 0.21412 -0.44153 0.20857 C -0.4431 0.19722 -0.44231 0.18519 -0.44231 0.17361 C -0.44231 0.17107 -0.44192 0.17894 -0.44153 0.18125 C -0.4414 0.1831 -0.44101 0.18472 -0.44075 0.18658 C -0.44049 0.18866 -0.44062 0.19097 -0.43997 0.19306 C -0.43932 0.19537 -0.43802 0.19746 -0.43698 0.19954 C -0.4358 0.20533 -0.4358 0.20926 -0.43229 0.2125 C -0.43112 0.21366 -0.42968 0.21343 -0.42838 0.21389 C -0.42812 0.21204 -0.4276 0.21019 -0.4276 0.20857 C -0.42786 0.20625 -0.42864 0.20417 -0.42916 0.20232 C -0.42968 0.20023 -0.43021 0.19861 -0.43073 0.19699 L -0.43151 0.19445 L -0.43151 0.19468 " pathEditMode="relative" rAng="0" ptsTypes="AAAAAAAAAAAAAAAAAAAAAAAAAAAAAAAAA">
                                      <p:cBhvr>
                                        <p:cTn id="87" dur="2000" fill="hold"/>
                                        <p:tgtEl>
                                          <p:spTgt spid="9"/>
                                        </p:tgtEl>
                                        <p:attrNameLst>
                                          <p:attrName>ppt_x</p:attrName>
                                          <p:attrName>ppt_y</p:attrName>
                                        </p:attrNameLst>
                                      </p:cBhvr>
                                      <p:rCtr x="-22135" y="11273"/>
                                    </p:animMotion>
                                  </p:childTnLst>
                                </p:cTn>
                              </p:par>
                            </p:childTnLst>
                          </p:cTn>
                        </p:par>
                        <p:par>
                          <p:cTn id="88" fill="hold">
                            <p:stCondLst>
                              <p:cond delay="2000"/>
                            </p:stCondLst>
                            <p:childTnLst>
                              <p:par>
                                <p:cTn id="89" presetID="9" presetClass="exit" presetSubtype="0" fill="hold" nodeType="afterEffect">
                                  <p:stCondLst>
                                    <p:cond delay="0"/>
                                  </p:stCondLst>
                                  <p:childTnLst>
                                    <p:animEffect transition="out" filter="dissolve">
                                      <p:cBhvr>
                                        <p:cTn id="90" dur="1250"/>
                                        <p:tgtEl>
                                          <p:spTgt spid="29"/>
                                        </p:tgtEl>
                                      </p:cBhvr>
                                    </p:animEffect>
                                    <p:set>
                                      <p:cBhvr>
                                        <p:cTn id="91" dur="1" fill="hold">
                                          <p:stCondLst>
                                            <p:cond delay="124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92" restart="whenNotActive" fill="hold" evtFilter="cancelBubble" nodeType="interactiveSeq">
                <p:stCondLst>
                  <p:cond evt="onClick" delay="0">
                    <p:tgtEl>
                      <p:spTgt spid="31"/>
                    </p:tgtEl>
                  </p:cond>
                </p:stCondLst>
                <p:endSync evt="end" delay="0">
                  <p:rtn val="all"/>
                </p:endSync>
                <p:childTnLst>
                  <p:par>
                    <p:cTn id="93" fill="hold">
                      <p:stCondLst>
                        <p:cond delay="0"/>
                      </p:stCondLst>
                      <p:childTnLst>
                        <p:par>
                          <p:cTn id="94" fill="hold">
                            <p:stCondLst>
                              <p:cond delay="0"/>
                            </p:stCondLst>
                            <p:childTnLst>
                              <p:par>
                                <p:cTn id="95" presetID="0" presetClass="path" presetSubtype="0" accel="50000" decel="50000" fill="remove" nodeType="clickEffect">
                                  <p:stCondLst>
                                    <p:cond delay="0"/>
                                  </p:stCondLst>
                                  <p:childTnLst>
                                    <p:animMotion origin="layout" path="M 0.00131 0.00093 L 0.00131 0.00093 C -0.0013 0.00208 -0.00403 0.00324 -0.00651 0.00486 C -0.00859 0.00648 -0.01041 0.00926 -0.01263 0.01042 C -0.02057 0.01435 -0.02864 0.0169 -0.03658 0.02014 C -0.06106 0.04074 -0.08281 0.06065 -0.10859 0.07639 C -0.11888 0.08264 -0.12968 0.08681 -0.14023 0.09144 C -0.15625 0.09861 -0.17291 0.10162 -0.18815 0.11204 C -0.19622 0.11759 -0.20429 0.12245 -0.21211 0.1287 C -0.2181 0.13333 -0.2233 0.14028 -0.22916 0.14514 C -0.23619 0.15093 -0.25859 0.16644 -0.26705 0.1713 C -0.27161 0.17384 -0.27643 0.17546 -0.28099 0.17801 C -0.28932 0.1831 -0.29739 0.18958 -0.30573 0.19468 L -0.33281 0.21111 C -0.33698 0.21366 -0.34101 0.21667 -0.34518 0.21944 C -0.35286 0.22454 -0.36028 0.23009 -0.36836 0.2331 C -0.37083 0.23403 -0.37343 0.23403 -0.37604 0.23449 C -0.37786 0.23542 -0.37968 0.23657 -0.38151 0.23727 C -0.38958 0.24005 -0.39466 0.23796 -0.4039 0.23727 C -0.40547 0.2331 -0.4069 0.22894 -0.40859 0.22477 C -0.41393 0.21157 -0.41119 0.22199 -0.41393 0.20972 C -0.4164 0.21829 -0.41614 0.21875 -0.41393 0.20278 C -0.41237 0.1912 -0.41354 0.19514 -0.40937 0.18773 C -0.40247 0.19005 -0.40638 0.18657 -0.40312 0.20278 C -0.39856 0.22546 -0.40065 0.21898 -0.39388 0.2331 C -0.39362 0.23542 -0.39297 0.24236 -0.3931 0.24005 C -0.39336 0.22708 -0.39257 0.21389 -0.39466 0.20139 C -0.39505 0.19861 -0.39713 0.20509 -0.39843 0.20694 C -0.40846 0.23958 -0.40325 0.22917 -0.4108 0.24282 C -0.41002 0.20093 -0.41002 0.21713 -0.41002 0.19468 L -0.41002 0.19468 " pathEditMode="relative" ptsTypes="AAAAAAAAAAAAAAAAAAAAAAAAAAAAAAA">
                                      <p:cBhvr>
                                        <p:cTn id="96" dur="2000" fill="hold"/>
                                        <p:tgtEl>
                                          <p:spTgt spid="9"/>
                                        </p:tgtEl>
                                        <p:attrNameLst>
                                          <p:attrName>ppt_x</p:attrName>
                                          <p:attrName>ppt_y</p:attrName>
                                        </p:attrNameLst>
                                      </p:cBhvr>
                                    </p:animMotion>
                                  </p:childTnLst>
                                </p:cTn>
                              </p:par>
                            </p:childTnLst>
                          </p:cTn>
                        </p:par>
                        <p:par>
                          <p:cTn id="97" fill="hold">
                            <p:stCondLst>
                              <p:cond delay="2000"/>
                            </p:stCondLst>
                            <p:childTnLst>
                              <p:par>
                                <p:cTn id="98" presetID="9" presetClass="exit" presetSubtype="0" fill="hold" nodeType="afterEffect">
                                  <p:stCondLst>
                                    <p:cond delay="0"/>
                                  </p:stCondLst>
                                  <p:childTnLst>
                                    <p:animEffect transition="out" filter="dissolve">
                                      <p:cBhvr>
                                        <p:cTn id="99" dur="1250"/>
                                        <p:tgtEl>
                                          <p:spTgt spid="31"/>
                                        </p:tgtEl>
                                      </p:cBhvr>
                                    </p:animEffect>
                                    <p:set>
                                      <p:cBhvr>
                                        <p:cTn id="100" dur="1" fill="hold">
                                          <p:stCondLst>
                                            <p:cond delay="124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01" restart="whenNotActive" fill="hold" evtFilter="cancelBubble" nodeType="interactiveSeq">
                <p:stCondLst>
                  <p:cond evt="onClick" delay="0">
                    <p:tgtEl>
                      <p:spTgt spid="33"/>
                    </p:tgtEl>
                  </p:cond>
                </p:stCondLst>
                <p:endSync evt="end" delay="0">
                  <p:rtn val="all"/>
                </p:endSync>
                <p:childTnLst>
                  <p:par>
                    <p:cTn id="102" fill="hold">
                      <p:stCondLst>
                        <p:cond delay="0"/>
                      </p:stCondLst>
                      <p:childTnLst>
                        <p:par>
                          <p:cTn id="103" fill="hold">
                            <p:stCondLst>
                              <p:cond delay="0"/>
                            </p:stCondLst>
                            <p:childTnLst>
                              <p:par>
                                <p:cTn id="104" presetID="0" presetClass="path" presetSubtype="0" accel="50000" decel="50000" fill="remove" nodeType="clickEffect">
                                  <p:stCondLst>
                                    <p:cond delay="0"/>
                                  </p:stCondLst>
                                  <p:childTnLst>
                                    <p:animMotion origin="layout" path="M 0.00443 0.00486 L 0.00443 0.00486 C -0.0095 0.01389 -0.02304 0.02593 -0.03737 0.03218 C -0.0539 0.03958 -0.06028 0.04282 -0.0776 0.04884 C -0.08372 0.05093 -0.0901 0.05139 -0.09609 0.05417 C -0.10872 0.06019 -0.12148 0.06551 -0.13333 0.075 C -0.15234 0.09028 -0.16263 0.09977 -0.18281 0.11065 C -0.19192 0.11574 -0.2013 0.11875 -0.21054 0.12315 C -0.21705 0.12616 -0.22343 0.12986 -0.22994 0.13264 C -0.23893 0.13681 -0.24817 0.13889 -0.25703 0.14375 C -0.27005 0.15093 -0.28294 0.15949 -0.2957 0.16852 L -0.325 0.18912 C -0.32916 0.1919 -0.33307 0.19607 -0.33737 0.19745 L -0.34596 0.20023 C -0.34713 0.20093 -0.34843 0.20232 -0.34974 0.20278 C -0.36172 0.2088 -0.34531 0.19792 -0.36132 0.20694 C -0.36406 0.20857 -0.3664 0.21134 -0.36914 0.2125 L -0.37213 0.21389 C -0.37291 0.20833 -0.3733 0.20255 -0.37448 0.19745 C -0.3802 0.17269 -0.37591 0.20602 -0.37838 0.18357 C -0.3832 0.19444 -0.38229 0.19051 -0.3845 0.20972 C -0.38554 0.21829 -0.38593 0.22732 -0.38685 0.23588 C -0.38711 0.23819 -0.38828 0.24491 -0.38763 0.24282 C -0.38658 0.23889 -0.38606 0.23449 -0.38528 0.23032 C -0.38502 0.21806 -0.38672 0.20509 -0.3845 0.19329 C -0.38398 0.18982 -0.38138 0.19769 -0.37994 0.20023 C -0.36575 0.22384 -0.37643 0.20579 -0.36523 0.23171 C -0.36406 0.23426 -0.36132 0.2419 -0.36132 0.23866 C -0.36132 0.23426 -0.36393 0.23125 -0.36523 0.22755 C -0.36836 0.21019 -0.3677 0.20602 -0.37369 0.19329 C -0.37461 0.19144 -0.37565 0.19028 -0.37682 0.18912 C -0.37747 0.18843 -0.37903 0.18634 -0.37916 0.18773 C -0.37994 0.20324 -0.37916 0.21898 -0.37916 0.23449 L -0.37916 0.23449 " pathEditMode="relative" ptsTypes="AAAAAAAAAAAAAAAAAAAAAAAAAAAAAAAAAA">
                                      <p:cBhvr>
                                        <p:cTn id="105" dur="2000" fill="hold"/>
                                        <p:tgtEl>
                                          <p:spTgt spid="9"/>
                                        </p:tgtEl>
                                        <p:attrNameLst>
                                          <p:attrName>ppt_x</p:attrName>
                                          <p:attrName>ppt_y</p:attrName>
                                        </p:attrNameLst>
                                      </p:cBhvr>
                                    </p:animMotion>
                                  </p:childTnLst>
                                </p:cTn>
                              </p:par>
                            </p:childTnLst>
                          </p:cTn>
                        </p:par>
                        <p:par>
                          <p:cTn id="106" fill="hold">
                            <p:stCondLst>
                              <p:cond delay="2000"/>
                            </p:stCondLst>
                            <p:childTnLst>
                              <p:par>
                                <p:cTn id="107" presetID="9" presetClass="exit" presetSubtype="0" fill="hold" nodeType="afterEffect">
                                  <p:stCondLst>
                                    <p:cond delay="0"/>
                                  </p:stCondLst>
                                  <p:childTnLst>
                                    <p:animEffect transition="out" filter="dissolve">
                                      <p:cBhvr>
                                        <p:cTn id="108" dur="1250"/>
                                        <p:tgtEl>
                                          <p:spTgt spid="33"/>
                                        </p:tgtEl>
                                      </p:cBhvr>
                                    </p:animEffect>
                                    <p:set>
                                      <p:cBhvr>
                                        <p:cTn id="109" dur="1" fill="hold">
                                          <p:stCondLst>
                                            <p:cond delay="124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10" restart="whenNotActive" fill="hold" evtFilter="cancelBubble" nodeType="interactiveSeq">
                <p:stCondLst>
                  <p:cond evt="onClick" delay="0">
                    <p:tgtEl>
                      <p:spTgt spid="35"/>
                    </p:tgtEl>
                  </p:cond>
                </p:stCondLst>
                <p:endSync evt="end" delay="0">
                  <p:rtn val="all"/>
                </p:endSync>
                <p:childTnLst>
                  <p:par>
                    <p:cTn id="111" fill="hold">
                      <p:stCondLst>
                        <p:cond delay="0"/>
                      </p:stCondLst>
                      <p:childTnLst>
                        <p:par>
                          <p:cTn id="112" fill="hold">
                            <p:stCondLst>
                              <p:cond delay="0"/>
                            </p:stCondLst>
                            <p:childTnLst>
                              <p:par>
                                <p:cTn id="113" presetID="0" presetClass="path" presetSubtype="0" accel="50000" decel="50000" fill="remove" nodeType="clickEffect">
                                  <p:stCondLst>
                                    <p:cond delay="0"/>
                                  </p:stCondLst>
                                  <p:childTnLst>
                                    <p:animMotion origin="layout" path="M 1.875E-6 2.59259E-6 L 1.875E-6 2.59259E-6 C -0.00651 0.00694 -0.01263 0.01528 -0.0194 0.02129 C -0.01979 0.02176 -0.04024 0.04097 -0.04414 0.04305 C -0.04701 0.04467 -0.04987 0.04629 -0.05261 0.04815 C -0.06146 0.05463 -0.05117 0.04977 -0.0612 0.05578 C -0.06367 0.0574 -0.06641 0.0581 -0.06888 0.05972 C -0.09623 0.07685 -0.06146 0.05717 -0.08438 0.0699 C -0.08542 0.07153 -0.0862 0.07361 -0.0875 0.075 C -0.08998 0.07778 -0.0931 0.07801 -0.09597 0.07893 C -0.09675 0.08333 -0.09649 0.08889 -0.09831 0.09282 C -0.09961 0.0956 -0.10235 0.0956 -0.10443 0.09676 C -0.11628 0.10301 -0.12826 0.10879 -0.13998 0.11574 C -0.16537 0.13055 -0.16836 0.13634 -0.19258 0.14745 C -0.20404 0.15278 -0.21602 0.15578 -0.22735 0.16157 C -0.23229 0.16435 -0.23711 0.16713 -0.24206 0.16921 C -0.24688 0.17129 -0.25195 0.17268 -0.25677 0.1743 C -0.2599 0.17569 -0.26289 0.17708 -0.26602 0.17824 C -0.28112 0.18356 -0.28242 0.18379 -0.29466 0.18727 C -0.29675 0.18865 -0.2987 0.19097 -0.30078 0.19213 C -0.30729 0.19629 -0.31485 0.19977 -0.32175 0.20254 C -0.32305 0.20278 -0.32435 0.20324 -0.32565 0.2037 C -0.32656 0.20463 -0.32774 0.20532 -0.32865 0.20625 C -0.33008 0.20787 -0.33086 0.21134 -0.33255 0.21134 C -0.33438 0.21134 -0.33568 0.2081 -0.33724 0.20625 C -0.33841 0.20301 -0.33945 0.20092 -0.34024 0.19722 C -0.34063 0.1956 -0.34076 0.19398 -0.34102 0.19213 C -0.34154 0.19398 -0.34219 0.1956 -0.34258 0.19722 C -0.34297 0.19907 -0.34297 0.20393 -0.34336 0.20254 C -0.34479 0.19722 -0.34505 0.1912 -0.3457 0.18588 C -0.3461 0.18287 -0.34779 0.17477 -0.34649 0.17685 C -0.3405 0.1868 -0.34089 0.19305 -0.33867 0.2037 C -0.33776 0.20856 -0.33659 0.21296 -0.33568 0.21759 C -0.33516 0.22037 -0.33438 0.22662 -0.33412 0.2294 C -0.33399 0.22708 -0.33242 0.19421 -0.33412 0.18588 C -0.33451 0.18379 -0.33451 0.19028 -0.3349 0.19213 C -0.33998 0.22037 -0.33763 0.20254 -0.33945 0.21759 L -0.34024 0.18727 L -0.34024 0.1875 " pathEditMode="relative" rAng="0" ptsTypes="AAAAAAAAAAAAAAAAAAAAAAAAAAAAAAAAAAAAAAA">
                                      <p:cBhvr>
                                        <p:cTn id="114" dur="2000" fill="hold"/>
                                        <p:tgtEl>
                                          <p:spTgt spid="9"/>
                                        </p:tgtEl>
                                        <p:attrNameLst>
                                          <p:attrName>ppt_x</p:attrName>
                                          <p:attrName>ppt_y</p:attrName>
                                        </p:attrNameLst>
                                      </p:cBhvr>
                                      <p:rCtr x="-17357" y="11458"/>
                                    </p:animMotion>
                                  </p:childTnLst>
                                </p:cTn>
                              </p:par>
                            </p:childTnLst>
                          </p:cTn>
                        </p:par>
                        <p:par>
                          <p:cTn id="115" fill="hold">
                            <p:stCondLst>
                              <p:cond delay="2000"/>
                            </p:stCondLst>
                            <p:childTnLst>
                              <p:par>
                                <p:cTn id="116" presetID="9" presetClass="exit" presetSubtype="0" fill="hold" nodeType="afterEffect">
                                  <p:stCondLst>
                                    <p:cond delay="0"/>
                                  </p:stCondLst>
                                  <p:childTnLst>
                                    <p:animEffect transition="out" filter="dissolve">
                                      <p:cBhvr>
                                        <p:cTn id="117" dur="1250"/>
                                        <p:tgtEl>
                                          <p:spTgt spid="35"/>
                                        </p:tgtEl>
                                      </p:cBhvr>
                                    </p:animEffect>
                                    <p:set>
                                      <p:cBhvr>
                                        <p:cTn id="118" dur="1" fill="hold">
                                          <p:stCondLst>
                                            <p:cond delay="124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0" presetClass="path" presetSubtype="0" accel="50000" decel="50000" fill="remove" nodeType="clickEffect">
                                  <p:stCondLst>
                                    <p:cond delay="0"/>
                                  </p:stCondLst>
                                  <p:childTnLst>
                                    <p:animMotion origin="layout" path="M -6.25E-7 -4.07407E-6 L -6.25E-7 -4.07407E-6 C -0.00963 0.00718 -0.02669 0.02061 -0.03646 0.0257 C -0.04297 0.02917 -0.04987 0.03056 -0.05651 0.03334 C -0.09206 0.04862 -0.06107 0.03565 -0.08971 0.05162 C -0.0944 0.05417 -0.09922 0.0551 -0.10365 0.05811 C -0.10937 0.06204 -0.11432 0.06806 -0.11992 0.07223 C -0.13255 0.08149 -0.1487 0.09074 -0.1625 0.09815 C -0.16732 0.1007 -0.172 0.10487 -0.17721 0.10579 C -0.20651 0.11158 -0.19466 0.10996 -0.21276 0.11227 C -0.2168 0.11412 -0.22109 0.11528 -0.22513 0.1176 C -0.22799 0.11899 -0.23073 0.12223 -0.23359 0.12408 C -0.24128 0.12894 -0.24388 0.1294 -0.25143 0.13172 C -0.26693 0.14491 -0.25482 0.13588 -0.26615 0.14213 C -0.26823 0.14329 -0.27018 0.14491 -0.27226 0.14584 C -0.27435 0.14676 -0.27643 0.14676 -0.27851 0.14723 C -0.27982 0.14769 -0.28099 0.14815 -0.28229 0.14862 C -0.28411 0.14931 -0.28594 0.15047 -0.28776 0.15116 C -0.28906 0.15186 -0.29036 0.15186 -0.29167 0.15232 C -0.29323 0.15301 -0.29466 0.1544 -0.29622 0.1551 C -0.29831 0.15579 -0.30039 0.15602 -0.30247 0.15625 C -0.30325 0.15672 -0.30391 0.15718 -0.30482 0.15764 C -0.30599 0.15811 -0.30742 0.15834 -0.30859 0.15903 C -0.30976 0.15973 -0.31068 0.16065 -0.31172 0.16158 C -0.3125 0.16204 -0.31328 0.16227 -0.31406 0.16297 C -0.31536 0.16389 -0.31667 0.16528 -0.31784 0.16667 C -0.31875 0.16737 -0.31927 0.16875 -0.32018 0.16922 C -0.322 0.17014 -0.32383 0.17014 -0.32565 0.17061 C -0.32643 0.17176 -0.32695 0.17385 -0.32799 0.17454 C -0.32878 0.17477 -0.33021 0.17454 -0.33021 0.17315 C -0.33073 0.16598 -0.32982 0.15857 -0.32956 0.15116 C -0.32825 0.15371 -0.32656 0.15602 -0.32565 0.15903 C -0.3181 0.18195 -0.32526 0.1669 -0.31862 0.18866 C -0.31797 0.19121 -0.31667 0.19306 -0.31562 0.19514 C -0.31536 0.19676 -0.31484 0.20209 -0.31484 0.20047 C -0.31484 0.18264 -0.31406 0.16482 -0.31562 0.14723 C -0.31588 0.14422 -0.31784 0.15232 -0.31862 0.1551 C -0.32044 0.16042 -0.32174 0.16621 -0.32331 0.17176 C -0.32357 0.17269 -0.32253 0.16922 -0.32253 0.16945 C -0.32226 0.16459 -0.32226 0.14931 -0.31862 0.14584 C -0.31758 0.14491 -0.31719 0.14931 -0.31641 0.15116 C -0.31536 0.16667 -0.31562 0.15903 -0.31562 0.17454 L -0.31562 0.17454 " pathEditMode="relative" rAng="0" ptsTypes="AAAAAAAAAAAAAAAAAAAAAAAAAAAAAAAAAAAAAAAAAAA">
                                      <p:cBhvr>
                                        <p:cTn id="123" dur="2000" fill="hold"/>
                                        <p:tgtEl>
                                          <p:spTgt spid="9"/>
                                        </p:tgtEl>
                                        <p:attrNameLst>
                                          <p:attrName>ppt_x</p:attrName>
                                          <p:attrName>ppt_y</p:attrName>
                                        </p:attrNameLst>
                                      </p:cBhvr>
                                      <p:rCtr x="-16523" y="10023"/>
                                    </p:animMotion>
                                  </p:childTnLst>
                                </p:cTn>
                              </p:par>
                            </p:childTnLst>
                          </p:cTn>
                        </p:par>
                        <p:par>
                          <p:cTn id="124" fill="hold">
                            <p:stCondLst>
                              <p:cond delay="2000"/>
                            </p:stCondLst>
                            <p:childTnLst>
                              <p:par>
                                <p:cTn id="125" presetID="9" presetClass="exit" presetSubtype="0" fill="hold" nodeType="afterEffect">
                                  <p:stCondLst>
                                    <p:cond delay="0"/>
                                  </p:stCondLst>
                                  <p:childTnLst>
                                    <p:animEffect transition="out" filter="dissolve">
                                      <p:cBhvr>
                                        <p:cTn id="126" dur="1250"/>
                                        <p:tgtEl>
                                          <p:spTgt spid="37"/>
                                        </p:tgtEl>
                                      </p:cBhvr>
                                    </p:animEffect>
                                    <p:set>
                                      <p:cBhvr>
                                        <p:cTn id="127" dur="1" fill="hold">
                                          <p:stCondLst>
                                            <p:cond delay="124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361CDDBB-2948-4BD5-142F-17587E964AFF}"/>
            </a:ext>
          </a:extLst>
        </p:cNvPr>
        <p:cNvGrpSpPr/>
        <p:nvPr/>
      </p:nvGrpSpPr>
      <p:grpSpPr>
        <a:xfrm>
          <a:off x="0" y="0"/>
          <a:ext cx="0" cy="0"/>
          <a:chOff x="0" y="0"/>
          <a:chExt cx="0" cy="0"/>
        </a:xfrm>
      </p:grpSpPr>
      <p:pic>
        <p:nvPicPr>
          <p:cNvPr id="4" name="Image 3" descr="Une image contenant logo, symbole, Graphique&#10;&#10;Description générée automatiquement">
            <a:hlinkClick r:id="rId3" action="ppaction://hlinksldjump"/>
            <a:extLst>
              <a:ext uri="{FF2B5EF4-FFF2-40B4-BE49-F238E27FC236}">
                <a16:creationId xmlns:a16="http://schemas.microsoft.com/office/drawing/2014/main" id="{F3208F52-39D2-9152-2746-6265588CB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292" y="5770756"/>
            <a:ext cx="951817" cy="947660"/>
          </a:xfrm>
          <a:prstGeom prst="rect">
            <a:avLst/>
          </a:prstGeom>
        </p:spPr>
      </p:pic>
      <p:grpSp>
        <p:nvGrpSpPr>
          <p:cNvPr id="8" name="Groupe 7">
            <a:extLst>
              <a:ext uri="{FF2B5EF4-FFF2-40B4-BE49-F238E27FC236}">
                <a16:creationId xmlns:a16="http://schemas.microsoft.com/office/drawing/2014/main" id="{7C404F15-BA99-ED76-FA68-B95436A9BAB1}"/>
              </a:ext>
            </a:extLst>
          </p:cNvPr>
          <p:cNvGrpSpPr/>
          <p:nvPr/>
        </p:nvGrpSpPr>
        <p:grpSpPr>
          <a:xfrm>
            <a:off x="3371850" y="704850"/>
            <a:ext cx="5448300" cy="5448300"/>
            <a:chOff x="3371850" y="704850"/>
            <a:chExt cx="5448300" cy="5448300"/>
          </a:xfrm>
        </p:grpSpPr>
        <p:sp>
          <p:nvSpPr>
            <p:cNvPr id="2" name="Ellipse 1">
              <a:extLst>
                <a:ext uri="{FF2B5EF4-FFF2-40B4-BE49-F238E27FC236}">
                  <a16:creationId xmlns:a16="http://schemas.microsoft.com/office/drawing/2014/main" id="{692E4FA3-A298-A81A-5400-118665D75F5A}"/>
                </a:ext>
              </a:extLst>
            </p:cNvPr>
            <p:cNvSpPr/>
            <p:nvPr/>
          </p:nvSpPr>
          <p:spPr>
            <a:xfrm>
              <a:off x="3371850" y="704850"/>
              <a:ext cx="5448300" cy="5448300"/>
            </a:xfrm>
            <a:prstGeom prst="ellipse">
              <a:avLst/>
            </a:prstGeom>
            <a:solidFill>
              <a:schemeClr val="bg1"/>
            </a:solidFill>
            <a:ln>
              <a:noFill/>
            </a:ln>
            <a:effectLst>
              <a:glow rad="393700">
                <a:srgbClr val="C1FFFF">
                  <a:alpha val="32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35E5904F-144B-8CB5-CAC3-C001A604F0B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99054" y="1952509"/>
              <a:ext cx="2952982" cy="2952982"/>
            </a:xfrm>
            <a:prstGeom prst="rect">
              <a:avLst/>
            </a:prstGeom>
          </p:spPr>
        </p:pic>
      </p:grpSp>
      <p:grpSp>
        <p:nvGrpSpPr>
          <p:cNvPr id="27" name="Groupe 26" hidden="1">
            <a:extLst>
              <a:ext uri="{FF2B5EF4-FFF2-40B4-BE49-F238E27FC236}">
                <a16:creationId xmlns:a16="http://schemas.microsoft.com/office/drawing/2014/main" id="{3BB2BF4E-5E9F-1C19-DF5F-14564B5D751F}"/>
              </a:ext>
            </a:extLst>
          </p:cNvPr>
          <p:cNvGrpSpPr/>
          <p:nvPr/>
        </p:nvGrpSpPr>
        <p:grpSpPr>
          <a:xfrm>
            <a:off x="892683" y="468629"/>
            <a:ext cx="5448300" cy="1129059"/>
            <a:chOff x="363920" y="4607756"/>
            <a:chExt cx="5448300" cy="1129059"/>
          </a:xfrm>
        </p:grpSpPr>
        <p:sp>
          <p:nvSpPr>
            <p:cNvPr id="28" name="il/elle">
              <a:extLst>
                <a:ext uri="{FF2B5EF4-FFF2-40B4-BE49-F238E27FC236}">
                  <a16:creationId xmlns:a16="http://schemas.microsoft.com/office/drawing/2014/main" id="{852E636F-7932-AE49-C26B-B882F92C92A7}"/>
                </a:ext>
              </a:extLst>
            </p:cNvPr>
            <p:cNvSpPr/>
            <p:nvPr/>
          </p:nvSpPr>
          <p:spPr>
            <a:xfrm>
              <a:off x="363920" y="4607756"/>
              <a:ext cx="5448300" cy="1129059"/>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800" b="1" dirty="0">
                  <a:solidFill>
                    <a:schemeClr val="accent1"/>
                  </a:solidFill>
                </a:rPr>
                <a:t>Quel est le premier son</a:t>
              </a:r>
            </a:p>
            <a:p>
              <a:r>
                <a:rPr lang="fr-CA" sz="2800" b="1" dirty="0">
                  <a:solidFill>
                    <a:schemeClr val="accent1"/>
                  </a:solidFill>
                </a:rPr>
                <a:t>dans ce mot?</a:t>
              </a:r>
            </a:p>
          </p:txBody>
        </p:sp>
        <p:sp>
          <p:nvSpPr>
            <p:cNvPr id="32" name="Ellipse 31">
              <a:extLst>
                <a:ext uri="{FF2B5EF4-FFF2-40B4-BE49-F238E27FC236}">
                  <a16:creationId xmlns:a16="http://schemas.microsoft.com/office/drawing/2014/main" id="{B50EE7EE-9109-2456-8247-FD63D4A01BA9}"/>
                </a:ext>
              </a:extLst>
            </p:cNvPr>
            <p:cNvSpPr/>
            <p:nvPr/>
          </p:nvSpPr>
          <p:spPr>
            <a:xfrm>
              <a:off x="4498751" y="4607829"/>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4400" dirty="0">
                  <a:solidFill>
                    <a:schemeClr val="bg1"/>
                  </a:solidFill>
                  <a:latin typeface="Aharoni" panose="02010803020104030203" pitchFamily="2" charset="-79"/>
                  <a:cs typeface="Aharoni" panose="02010803020104030203" pitchFamily="2" charset="-79"/>
                </a:rPr>
                <a:t>a</a:t>
              </a:r>
              <a:endParaRPr lang="fr-CA" sz="3600" dirty="0">
                <a:solidFill>
                  <a:schemeClr val="bg1"/>
                </a:solidFill>
                <a:latin typeface="Aharoni" panose="02010803020104030203" pitchFamily="2" charset="-79"/>
                <a:cs typeface="Aharoni" panose="02010803020104030203" pitchFamily="2" charset="-79"/>
              </a:endParaRPr>
            </a:p>
          </p:txBody>
        </p:sp>
      </p:grpSp>
      <p:sp>
        <p:nvSpPr>
          <p:cNvPr id="3" name="Rectangle : coins arrondis 2">
            <a:extLst>
              <a:ext uri="{FF2B5EF4-FFF2-40B4-BE49-F238E27FC236}">
                <a16:creationId xmlns:a16="http://schemas.microsoft.com/office/drawing/2014/main" id="{010593F4-4D8D-F50D-0CF2-F79D37558923}"/>
              </a:ext>
            </a:extLst>
          </p:cNvPr>
          <p:cNvSpPr/>
          <p:nvPr/>
        </p:nvSpPr>
        <p:spPr>
          <a:xfrm>
            <a:off x="-181356" y="0"/>
            <a:ext cx="6522339" cy="468629"/>
          </a:xfrm>
          <a:prstGeom prst="roundRect">
            <a:avLst/>
          </a:prstGeom>
          <a:solidFill>
            <a:srgbClr val="B5E3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solidFill>
            </a:endParaRPr>
          </a:p>
        </p:txBody>
      </p:sp>
      <p:sp>
        <p:nvSpPr>
          <p:cNvPr id="5" name="B Seg">
            <a:extLst>
              <a:ext uri="{FF2B5EF4-FFF2-40B4-BE49-F238E27FC236}">
                <a16:creationId xmlns:a16="http://schemas.microsoft.com/office/drawing/2014/main" id="{34DFD229-2F34-17FB-3DFA-8E05095A444E}"/>
              </a:ext>
            </a:extLst>
          </p:cNvPr>
          <p:cNvSpPr/>
          <p:nvPr/>
        </p:nvSpPr>
        <p:spPr>
          <a:xfrm>
            <a:off x="619369" y="49531"/>
            <a:ext cx="2752481" cy="338892"/>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Segmentation syllabique</a:t>
            </a:r>
          </a:p>
        </p:txBody>
      </p:sp>
      <p:sp>
        <p:nvSpPr>
          <p:cNvPr id="7" name="BPhonèeme">
            <a:extLst>
              <a:ext uri="{FF2B5EF4-FFF2-40B4-BE49-F238E27FC236}">
                <a16:creationId xmlns:a16="http://schemas.microsoft.com/office/drawing/2014/main" id="{F77F594E-6ABA-31C5-5437-FCD6717144FA}"/>
              </a:ext>
            </a:extLst>
          </p:cNvPr>
          <p:cNvSpPr/>
          <p:nvPr/>
        </p:nvSpPr>
        <p:spPr>
          <a:xfrm>
            <a:off x="3482159" y="49530"/>
            <a:ext cx="2752481" cy="338891"/>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Phonème initial</a:t>
            </a:r>
          </a:p>
        </p:txBody>
      </p:sp>
      <p:pic>
        <p:nvPicPr>
          <p:cNvPr id="14" name="DÉroule">
            <a:extLst>
              <a:ext uri="{FF2B5EF4-FFF2-40B4-BE49-F238E27FC236}">
                <a16:creationId xmlns:a16="http://schemas.microsoft.com/office/drawing/2014/main" id="{5C6AD8B1-E9C7-7285-F933-5E9E257940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0" y="29438"/>
            <a:ext cx="362993" cy="360222"/>
          </a:xfrm>
          <a:prstGeom prst="rect">
            <a:avLst/>
          </a:prstGeom>
        </p:spPr>
      </p:pic>
      <p:pic>
        <p:nvPicPr>
          <p:cNvPr id="15" name="Rétracte">
            <a:extLst>
              <a:ext uri="{FF2B5EF4-FFF2-40B4-BE49-F238E27FC236}">
                <a16:creationId xmlns:a16="http://schemas.microsoft.com/office/drawing/2014/main" id="{55E9C482-F16C-0F17-9310-A5F426457E9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510" y="28200"/>
            <a:ext cx="362993" cy="360222"/>
          </a:xfrm>
          <a:prstGeom prst="rect">
            <a:avLst/>
          </a:prstGeom>
        </p:spPr>
      </p:pic>
      <p:grpSp>
        <p:nvGrpSpPr>
          <p:cNvPr id="16" name="Groupe 15">
            <a:extLst>
              <a:ext uri="{FF2B5EF4-FFF2-40B4-BE49-F238E27FC236}">
                <a16:creationId xmlns:a16="http://schemas.microsoft.com/office/drawing/2014/main" id="{2FD65555-4FE8-638E-7E2C-8E2AB9B62B0A}"/>
              </a:ext>
            </a:extLst>
          </p:cNvPr>
          <p:cNvGrpSpPr/>
          <p:nvPr/>
        </p:nvGrpSpPr>
        <p:grpSpPr>
          <a:xfrm>
            <a:off x="619420" y="448731"/>
            <a:ext cx="5448300" cy="1148957"/>
            <a:chOff x="363920" y="4607756"/>
            <a:chExt cx="5448300" cy="1148957"/>
          </a:xfrm>
        </p:grpSpPr>
        <p:sp>
          <p:nvSpPr>
            <p:cNvPr id="17" name="il/elle">
              <a:extLst>
                <a:ext uri="{FF2B5EF4-FFF2-40B4-BE49-F238E27FC236}">
                  <a16:creationId xmlns:a16="http://schemas.microsoft.com/office/drawing/2014/main" id="{C586BBC5-F102-6122-12D8-EBD03392A867}"/>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22" name="Ellipse 21">
              <a:extLst>
                <a:ext uri="{FF2B5EF4-FFF2-40B4-BE49-F238E27FC236}">
                  <a16:creationId xmlns:a16="http://schemas.microsoft.com/office/drawing/2014/main" id="{EE1D8D9E-1C7B-84C6-0AA0-478A1FC2F68A}"/>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23" name="Ellipse 22">
              <a:extLst>
                <a:ext uri="{FF2B5EF4-FFF2-40B4-BE49-F238E27FC236}">
                  <a16:creationId xmlns:a16="http://schemas.microsoft.com/office/drawing/2014/main" id="{3D3830F4-20E0-E067-85C5-B96EBC4F1C43}"/>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24" name="Ellipse 23">
              <a:extLst>
                <a:ext uri="{FF2B5EF4-FFF2-40B4-BE49-F238E27FC236}">
                  <a16:creationId xmlns:a16="http://schemas.microsoft.com/office/drawing/2014/main" id="{BA2C58EF-301A-1D25-BAE9-B6626331D2AF}"/>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29" name="Ellipse 28">
              <a:extLst>
                <a:ext uri="{FF2B5EF4-FFF2-40B4-BE49-F238E27FC236}">
                  <a16:creationId xmlns:a16="http://schemas.microsoft.com/office/drawing/2014/main" id="{C95A458B-5447-F699-24C4-B3D3842E89B7}"/>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30" name="GR phonème">
            <a:extLst>
              <a:ext uri="{FF2B5EF4-FFF2-40B4-BE49-F238E27FC236}">
                <a16:creationId xmlns:a16="http://schemas.microsoft.com/office/drawing/2014/main" id="{A7E6B5CF-450D-095B-C941-69BA58B7DDE8}"/>
              </a:ext>
            </a:extLst>
          </p:cNvPr>
          <p:cNvGrpSpPr/>
          <p:nvPr/>
        </p:nvGrpSpPr>
        <p:grpSpPr>
          <a:xfrm>
            <a:off x="621377" y="416674"/>
            <a:ext cx="5721563" cy="1424812"/>
            <a:chOff x="177783" y="5404837"/>
            <a:chExt cx="5721563" cy="1424812"/>
          </a:xfrm>
        </p:grpSpPr>
        <p:grpSp>
          <p:nvGrpSpPr>
            <p:cNvPr id="31" name="Groupe 30">
              <a:extLst>
                <a:ext uri="{FF2B5EF4-FFF2-40B4-BE49-F238E27FC236}">
                  <a16:creationId xmlns:a16="http://schemas.microsoft.com/office/drawing/2014/main" id="{F9BD6A00-ABC4-0128-5C6C-DC36A28D2422}"/>
                </a:ext>
              </a:extLst>
            </p:cNvPr>
            <p:cNvGrpSpPr/>
            <p:nvPr/>
          </p:nvGrpSpPr>
          <p:grpSpPr>
            <a:xfrm>
              <a:off x="177783" y="5436894"/>
              <a:ext cx="5448300" cy="1148957"/>
              <a:chOff x="363920" y="4607756"/>
              <a:chExt cx="5448300" cy="1148957"/>
            </a:xfrm>
          </p:grpSpPr>
          <p:sp>
            <p:nvSpPr>
              <p:cNvPr id="40" name="il/elle">
                <a:extLst>
                  <a:ext uri="{FF2B5EF4-FFF2-40B4-BE49-F238E27FC236}">
                    <a16:creationId xmlns:a16="http://schemas.microsoft.com/office/drawing/2014/main" id="{0570F11A-8006-9C58-5DC7-6B35D3FBA44B}"/>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41" name="Ellipse 40">
                <a:extLst>
                  <a:ext uri="{FF2B5EF4-FFF2-40B4-BE49-F238E27FC236}">
                    <a16:creationId xmlns:a16="http://schemas.microsoft.com/office/drawing/2014/main" id="{479047C9-2158-CE84-5044-3783196E2281}"/>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42" name="Ellipse 41">
                <a:extLst>
                  <a:ext uri="{FF2B5EF4-FFF2-40B4-BE49-F238E27FC236}">
                    <a16:creationId xmlns:a16="http://schemas.microsoft.com/office/drawing/2014/main" id="{203574A4-2C8F-BA93-880B-47D320A799A4}"/>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43" name="Ellipse 42">
                <a:extLst>
                  <a:ext uri="{FF2B5EF4-FFF2-40B4-BE49-F238E27FC236}">
                    <a16:creationId xmlns:a16="http://schemas.microsoft.com/office/drawing/2014/main" id="{059B64F0-86F2-A258-20B7-3026AECCFC6C}"/>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44" name="Ellipse 43">
                <a:extLst>
                  <a:ext uri="{FF2B5EF4-FFF2-40B4-BE49-F238E27FC236}">
                    <a16:creationId xmlns:a16="http://schemas.microsoft.com/office/drawing/2014/main" id="{9ADB9D59-A691-0510-A366-9325BF171102}"/>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33" name="Groupe 32">
              <a:extLst>
                <a:ext uri="{FF2B5EF4-FFF2-40B4-BE49-F238E27FC236}">
                  <a16:creationId xmlns:a16="http://schemas.microsoft.com/office/drawing/2014/main" id="{216D6C35-ADCF-D2BC-E38F-EA2D353D392A}"/>
                </a:ext>
              </a:extLst>
            </p:cNvPr>
            <p:cNvGrpSpPr/>
            <p:nvPr/>
          </p:nvGrpSpPr>
          <p:grpSpPr>
            <a:xfrm>
              <a:off x="451046" y="5456792"/>
              <a:ext cx="5448300" cy="1129059"/>
              <a:chOff x="363920" y="4607756"/>
              <a:chExt cx="5448300" cy="1129059"/>
            </a:xfrm>
          </p:grpSpPr>
          <p:sp>
            <p:nvSpPr>
              <p:cNvPr id="38" name="il/elle">
                <a:extLst>
                  <a:ext uri="{FF2B5EF4-FFF2-40B4-BE49-F238E27FC236}">
                    <a16:creationId xmlns:a16="http://schemas.microsoft.com/office/drawing/2014/main" id="{E2E510A6-0594-6CB2-CC85-8E3A4E4A607A}"/>
                  </a:ext>
                </a:extLst>
              </p:cNvPr>
              <p:cNvSpPr/>
              <p:nvPr/>
            </p:nvSpPr>
            <p:spPr>
              <a:xfrm>
                <a:off x="363920" y="4607756"/>
                <a:ext cx="5448300" cy="1129059"/>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800" b="1" dirty="0">
                  <a:solidFill>
                    <a:schemeClr val="accent1"/>
                  </a:solidFill>
                </a:endParaRPr>
              </a:p>
            </p:txBody>
          </p:sp>
          <p:sp>
            <p:nvSpPr>
              <p:cNvPr id="39" name="Ellipse 38">
                <a:extLst>
                  <a:ext uri="{FF2B5EF4-FFF2-40B4-BE49-F238E27FC236}">
                    <a16:creationId xmlns:a16="http://schemas.microsoft.com/office/drawing/2014/main" id="{D8F7FA2D-D339-FDBE-C29B-0B38F08B3F59}"/>
                  </a:ext>
                </a:extLst>
              </p:cNvPr>
              <p:cNvSpPr/>
              <p:nvPr/>
            </p:nvSpPr>
            <p:spPr>
              <a:xfrm>
                <a:off x="4379005" y="4607829"/>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CA" sz="4400" dirty="0">
                    <a:solidFill>
                      <a:schemeClr val="bg1"/>
                    </a:solidFill>
                    <a:latin typeface="Aharoni" panose="02010803020104030203" pitchFamily="2" charset="-79"/>
                    <a:cs typeface="Aharoni" panose="02010803020104030203" pitchFamily="2" charset="-79"/>
                  </a:rPr>
                  <a:t>au</a:t>
                </a:r>
                <a:endParaRPr lang="fr-CA" sz="3600" dirty="0">
                  <a:solidFill>
                    <a:schemeClr val="bg1"/>
                  </a:solidFill>
                  <a:latin typeface="Aharoni" panose="02010803020104030203" pitchFamily="2" charset="-79"/>
                  <a:cs typeface="Aharoni" panose="02010803020104030203" pitchFamily="2" charset="-79"/>
                </a:endParaRPr>
              </a:p>
            </p:txBody>
          </p:sp>
        </p:grpSp>
        <p:pic>
          <p:nvPicPr>
            <p:cNvPr id="34" name="Image 33" descr="Une image contenant Graphique, conception&#10;&#10;Description générée automatiquement">
              <a:extLst>
                <a:ext uri="{FF2B5EF4-FFF2-40B4-BE49-F238E27FC236}">
                  <a16:creationId xmlns:a16="http://schemas.microsoft.com/office/drawing/2014/main" id="{12EC2BF8-D6AE-5DAA-47FB-262C64A46920}"/>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317" y="5482266"/>
              <a:ext cx="641460" cy="996056"/>
            </a:xfrm>
            <a:prstGeom prst="rect">
              <a:avLst/>
            </a:prstGeom>
          </p:spPr>
        </p:pic>
        <p:pic>
          <p:nvPicPr>
            <p:cNvPr id="35" name="Image 34" descr="Une image contenant croquis, capture d’écran, Graphique, conception&#10;&#10;Description générée automatiquement">
              <a:extLst>
                <a:ext uri="{FF2B5EF4-FFF2-40B4-BE49-F238E27FC236}">
                  <a16:creationId xmlns:a16="http://schemas.microsoft.com/office/drawing/2014/main" id="{39E4F18C-58A0-DB69-0792-2C52EE9002DE}"/>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3408" y="5474066"/>
              <a:ext cx="978098" cy="987879"/>
            </a:xfrm>
            <a:prstGeom prst="rect">
              <a:avLst/>
            </a:prstGeom>
          </p:spPr>
        </p:pic>
        <p:sp>
          <p:nvSpPr>
            <p:cNvPr id="36" name="Ellipse 35">
              <a:extLst>
                <a:ext uri="{FF2B5EF4-FFF2-40B4-BE49-F238E27FC236}">
                  <a16:creationId xmlns:a16="http://schemas.microsoft.com/office/drawing/2014/main" id="{C2C52AB6-2B71-8A26-8AC5-534B8FB79A5F}"/>
                </a:ext>
              </a:extLst>
            </p:cNvPr>
            <p:cNvSpPr/>
            <p:nvPr/>
          </p:nvSpPr>
          <p:spPr>
            <a:xfrm>
              <a:off x="1225934" y="5478393"/>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fr-CA" sz="3600" dirty="0">
                <a:solidFill>
                  <a:schemeClr val="bg1"/>
                </a:solidFill>
                <a:latin typeface="Aharoni" panose="02010803020104030203" pitchFamily="2" charset="-79"/>
                <a:cs typeface="Aharoni" panose="02010803020104030203" pitchFamily="2" charset="-79"/>
              </a:endParaRPr>
            </a:p>
          </p:txBody>
        </p:sp>
        <p:pic>
          <p:nvPicPr>
            <p:cNvPr id="37" name="Image 36">
              <a:extLst>
                <a:ext uri="{FF2B5EF4-FFF2-40B4-BE49-F238E27FC236}">
                  <a16:creationId xmlns:a16="http://schemas.microsoft.com/office/drawing/2014/main" id="{B02B3678-6964-CE4F-324B-24F0A3EB12EF}"/>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11115" r="11115"/>
            <a:stretch/>
          </p:blipFill>
          <p:spPr>
            <a:xfrm>
              <a:off x="1302259" y="5404837"/>
              <a:ext cx="887284" cy="1424812"/>
            </a:xfrm>
            <a:prstGeom prst="rect">
              <a:avLst/>
            </a:prstGeom>
          </p:spPr>
        </p:pic>
      </p:grpSp>
    </p:spTree>
    <p:extLst>
      <p:ext uri="{BB962C8B-B14F-4D97-AF65-F5344CB8AC3E}">
        <p14:creationId xmlns:p14="http://schemas.microsoft.com/office/powerpoint/2010/main" val="859626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nodeType="clickEffect">
                                  <p:stCondLst>
                                    <p:cond delay="0"/>
                                  </p:stCondLst>
                                  <p:childTnLst>
                                    <p:animEffect transition="out" filter="wipe(down)">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7"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32" presetClass="emph" presetSubtype="0" fill="hold" nodeType="afterEffect">
                                  <p:stCondLst>
                                    <p:cond delay="0"/>
                                  </p:stCondLst>
                                  <p:childTnLst>
                                    <p:animRot by="120000">
                                      <p:cBhvr>
                                        <p:cTn id="31" dur="25" fill="hold">
                                          <p:stCondLst>
                                            <p:cond delay="0"/>
                                          </p:stCondLst>
                                        </p:cTn>
                                        <p:tgtEl>
                                          <p:spTgt spid="8"/>
                                        </p:tgtEl>
                                        <p:attrNameLst>
                                          <p:attrName>r</p:attrName>
                                        </p:attrNameLst>
                                      </p:cBhvr>
                                    </p:animRot>
                                    <p:animRot by="-240000">
                                      <p:cBhvr>
                                        <p:cTn id="32" dur="50" fill="hold">
                                          <p:stCondLst>
                                            <p:cond delay="50"/>
                                          </p:stCondLst>
                                        </p:cTn>
                                        <p:tgtEl>
                                          <p:spTgt spid="8"/>
                                        </p:tgtEl>
                                        <p:attrNameLst>
                                          <p:attrName>r</p:attrName>
                                        </p:attrNameLst>
                                      </p:cBhvr>
                                    </p:animRot>
                                    <p:animRot by="240000">
                                      <p:cBhvr>
                                        <p:cTn id="33" dur="50" fill="hold">
                                          <p:stCondLst>
                                            <p:cond delay="100"/>
                                          </p:stCondLst>
                                        </p:cTn>
                                        <p:tgtEl>
                                          <p:spTgt spid="8"/>
                                        </p:tgtEl>
                                        <p:attrNameLst>
                                          <p:attrName>r</p:attrName>
                                        </p:attrNameLst>
                                      </p:cBhvr>
                                    </p:animRot>
                                    <p:animRot by="-240000">
                                      <p:cBhvr>
                                        <p:cTn id="34" dur="50" fill="hold">
                                          <p:stCondLst>
                                            <p:cond delay="150"/>
                                          </p:stCondLst>
                                        </p:cTn>
                                        <p:tgtEl>
                                          <p:spTgt spid="8"/>
                                        </p:tgtEl>
                                        <p:attrNameLst>
                                          <p:attrName>r</p:attrName>
                                        </p:attrNameLst>
                                      </p:cBhvr>
                                    </p:animRot>
                                    <p:animRot by="120000">
                                      <p:cBhvr>
                                        <p:cTn id="35" dur="50" fill="hold">
                                          <p:stCondLst>
                                            <p:cond delay="2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4"/>
                    </p:tgtEl>
                  </p:cond>
                </p:stCondLst>
                <p:endSync evt="end" delay="0">
                  <p:rtn val="all"/>
                </p:endSync>
                <p:childTnLst>
                  <p:par>
                    <p:cTn id="37" fill="hold">
                      <p:stCondLst>
                        <p:cond delay="0"/>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par>
                                <p:cTn id="42" presetID="1" presetClass="entr" presetSubtype="0" fill="hold" grpId="0" nodeType="withEffect">
                                  <p:stCondLst>
                                    <p:cond delay="250"/>
                                  </p:stCondLst>
                                  <p:childTnLst>
                                    <p:set>
                                      <p:cBhvr>
                                        <p:cTn id="43" dur="1" fill="hold">
                                          <p:stCondLst>
                                            <p:cond delay="0"/>
                                          </p:stCondLst>
                                        </p:cTn>
                                        <p:tgtEl>
                                          <p:spTgt spid="5"/>
                                        </p:tgtEl>
                                        <p:attrNameLst>
                                          <p:attrName>style.visibility</p:attrName>
                                        </p:attrNameLst>
                                      </p:cBhvr>
                                      <p:to>
                                        <p:strVal val="visible"/>
                                      </p:to>
                                    </p:set>
                                  </p:childTnLst>
                                </p:cTn>
                              </p:par>
                              <p:par>
                                <p:cTn id="44" presetID="1" presetClass="entr" presetSubtype="0" fill="hold" grpId="0" nodeType="withEffect">
                                  <p:stCondLst>
                                    <p:cond delay="250"/>
                                  </p:stCondLst>
                                  <p:childTnLst>
                                    <p:set>
                                      <p:cBhvr>
                                        <p:cTn id="45" dur="1" fill="hold">
                                          <p:stCondLst>
                                            <p:cond delay="0"/>
                                          </p:stCondLst>
                                        </p:cTn>
                                        <p:tgtEl>
                                          <p:spTgt spid="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8" restart="whenNotActive" fill="hold" evtFilter="cancelBubble" nodeType="interactiveSeq">
                <p:stCondLst>
                  <p:cond evt="onClick" delay="0">
                    <p:tgtEl>
                      <p:spTgt spid="5"/>
                    </p:tgtEl>
                  </p:cond>
                </p:stCondLst>
                <p:endSync evt="end" delay="0">
                  <p:rtn val="all"/>
                </p:endSync>
                <p:childTnLst>
                  <p:par>
                    <p:cTn id="49" fill="hold">
                      <p:stCondLst>
                        <p:cond delay="0"/>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xit" presetSubtype="4" fill="hold" nodeType="clickEffect">
                                  <p:stCondLst>
                                    <p:cond delay="0"/>
                                  </p:stCondLst>
                                  <p:childTnLst>
                                    <p:animEffect transition="out" filter="wipe(down)">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1" restart="whenNotActive" fill="hold" evtFilter="cancelBubble" nodeType="interactiveSeq">
                <p:stCondLst>
                  <p:cond evt="onClick" delay="0">
                    <p:tgtEl>
                      <p:spTgt spid="7"/>
                    </p:tgtEl>
                  </p:cond>
                </p:stCondLst>
                <p:endSync evt="end" delay="0">
                  <p:rtn val="all"/>
                </p:endSync>
                <p:childTnLst>
                  <p:par>
                    <p:cTn id="62" fill="hold">
                      <p:stCondLst>
                        <p:cond delay="0"/>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up)">
                                      <p:cBhvr>
                                        <p:cTn id="66" dur="500"/>
                                        <p:tgtEl>
                                          <p:spTgt spid="30"/>
                                        </p:tgtEl>
                                      </p:cBhvr>
                                    </p:animEffect>
                                  </p:childTnLst>
                                </p:cTn>
                              </p:par>
                              <p:par>
                                <p:cTn id="67" presetID="1" presetClass="exit" presetSubtype="0" fill="hold" nodeType="withEffect">
                                  <p:stCondLst>
                                    <p:cond delay="0"/>
                                  </p:stCondLst>
                                  <p:childTnLst>
                                    <p:set>
                                      <p:cBhvr>
                                        <p:cTn id="68" dur="1" fill="hold">
                                          <p:stCondLst>
                                            <p:cond delay="0"/>
                                          </p:stCondLst>
                                        </p:cTn>
                                        <p:tgtEl>
                                          <p:spTgt spid="1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xit" presetSubtype="4" fill="hold" nodeType="clickEffect">
                                  <p:stCondLst>
                                    <p:cond delay="0"/>
                                  </p:stCondLst>
                                  <p:childTnLst>
                                    <p:animEffect transition="out" filter="wipe(dow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4" restart="whenNotActive" fill="hold" evtFilter="cancelBubble" nodeType="interactiveSeq">
                <p:stCondLst>
                  <p:cond evt="onClick" delay="0">
                    <p:tgtEl>
                      <p:spTgt spid="15"/>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grpId="1" nodeType="withEffect">
                                  <p:stCondLst>
                                    <p:cond delay="0"/>
                                  </p:stCondLst>
                                  <p:childTnLst>
                                    <p:set>
                                      <p:cBhvr>
                                        <p:cTn id="78" dur="1" fill="hold">
                                          <p:stCondLst>
                                            <p:cond delay="0"/>
                                          </p:stCondLst>
                                        </p:cTn>
                                        <p:tgtEl>
                                          <p:spTgt spid="5"/>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7"/>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5"/>
                                        </p:tgtEl>
                                        <p:attrNameLst>
                                          <p:attrName>style.visibility</p:attrName>
                                        </p:attrNameLst>
                                      </p:cBhvr>
                                      <p:to>
                                        <p:strVal val="hidden"/>
                                      </p:to>
                                    </p:set>
                                  </p:childTnLst>
                                </p:cTn>
                              </p:par>
                            </p:childTnLst>
                          </p:cTn>
                        </p:par>
                        <p:par>
                          <p:cTn id="83" fill="hold">
                            <p:stCondLst>
                              <p:cond delay="0"/>
                            </p:stCondLst>
                            <p:childTnLst>
                              <p:par>
                                <p:cTn id="84" presetID="22" presetClass="exit" presetSubtype="2" fill="hold" grpId="1" nodeType="afterEffect">
                                  <p:stCondLst>
                                    <p:cond delay="0"/>
                                  </p:stCondLst>
                                  <p:childTnLst>
                                    <p:animEffect transition="out" filter="wipe(right)">
                                      <p:cBhvr>
                                        <p:cTn id="85" dur="500"/>
                                        <p:tgtEl>
                                          <p:spTgt spid="3"/>
                                        </p:tgtEl>
                                      </p:cBhvr>
                                    </p:animEffect>
                                    <p:set>
                                      <p:cBhvr>
                                        <p:cTn id="86" dur="1" fill="hold">
                                          <p:stCondLst>
                                            <p:cond delay="499"/>
                                          </p:stCondLst>
                                        </p:cTn>
                                        <p:tgtEl>
                                          <p:spTgt spid="3"/>
                                        </p:tgtEl>
                                        <p:attrNameLst>
                                          <p:attrName>style.visibility</p:attrName>
                                        </p:attrNameLst>
                                      </p:cBhvr>
                                      <p:to>
                                        <p:strVal val="hidden"/>
                                      </p:to>
                                    </p:set>
                                  </p:childTnLst>
                                </p:cTn>
                              </p:par>
                              <p:par>
                                <p:cTn id="87" presetID="22" presetClass="exit" presetSubtype="4" fill="hold" nodeType="withEffect">
                                  <p:stCondLst>
                                    <p:cond delay="0"/>
                                  </p:stCondLst>
                                  <p:childTnLst>
                                    <p:animEffect transition="out" filter="wipe(down)">
                                      <p:cBhvr>
                                        <p:cTn id="88" dur="500"/>
                                        <p:tgtEl>
                                          <p:spTgt spid="16"/>
                                        </p:tgtEl>
                                      </p:cBhvr>
                                    </p:animEffect>
                                    <p:set>
                                      <p:cBhvr>
                                        <p:cTn id="89" dur="1" fill="hold">
                                          <p:stCondLst>
                                            <p:cond delay="499"/>
                                          </p:stCondLst>
                                        </p:cTn>
                                        <p:tgtEl>
                                          <p:spTgt spid="16"/>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3" grpId="0" animBg="1"/>
      <p:bldP spid="3" grpId="1" animBg="1"/>
      <p:bldP spid="5" grpId="0" animBg="1"/>
      <p:bldP spid="5"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F8FD34CE-F28A-DFD4-BD05-22B9A65C5952}"/>
            </a:ext>
          </a:extLst>
        </p:cNvPr>
        <p:cNvGrpSpPr/>
        <p:nvPr/>
      </p:nvGrpSpPr>
      <p:grpSpPr>
        <a:xfrm>
          <a:off x="0" y="0"/>
          <a:ext cx="0" cy="0"/>
          <a:chOff x="0" y="0"/>
          <a:chExt cx="0" cy="0"/>
        </a:xfrm>
      </p:grpSpPr>
      <p:pic>
        <p:nvPicPr>
          <p:cNvPr id="4" name="Image 3" descr="Une image contenant logo, symbole, Graphique&#10;&#10;Description générée automatiquement">
            <a:hlinkClick r:id="rId3" action="ppaction://hlinksldjump"/>
            <a:extLst>
              <a:ext uri="{FF2B5EF4-FFF2-40B4-BE49-F238E27FC236}">
                <a16:creationId xmlns:a16="http://schemas.microsoft.com/office/drawing/2014/main" id="{3F606FB6-0D4F-E696-D81F-2AD26CEE4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292" y="5770756"/>
            <a:ext cx="951817" cy="947660"/>
          </a:xfrm>
          <a:prstGeom prst="rect">
            <a:avLst/>
          </a:prstGeom>
        </p:spPr>
      </p:pic>
      <p:grpSp>
        <p:nvGrpSpPr>
          <p:cNvPr id="3" name="Groupe 2">
            <a:extLst>
              <a:ext uri="{FF2B5EF4-FFF2-40B4-BE49-F238E27FC236}">
                <a16:creationId xmlns:a16="http://schemas.microsoft.com/office/drawing/2014/main" id="{D3E14EC0-5452-003C-AB4E-57011E57D462}"/>
              </a:ext>
            </a:extLst>
          </p:cNvPr>
          <p:cNvGrpSpPr/>
          <p:nvPr/>
        </p:nvGrpSpPr>
        <p:grpSpPr>
          <a:xfrm>
            <a:off x="3371850" y="704850"/>
            <a:ext cx="5448300" cy="5448300"/>
            <a:chOff x="3371850" y="704850"/>
            <a:chExt cx="5448300" cy="5448300"/>
          </a:xfrm>
        </p:grpSpPr>
        <p:sp>
          <p:nvSpPr>
            <p:cNvPr id="5" name="Ellipse 4">
              <a:extLst>
                <a:ext uri="{FF2B5EF4-FFF2-40B4-BE49-F238E27FC236}">
                  <a16:creationId xmlns:a16="http://schemas.microsoft.com/office/drawing/2014/main" id="{3C10E4D1-0705-96DE-3070-BD62571C90FF}"/>
                </a:ext>
              </a:extLst>
            </p:cNvPr>
            <p:cNvSpPr/>
            <p:nvPr/>
          </p:nvSpPr>
          <p:spPr>
            <a:xfrm>
              <a:off x="3371850" y="704850"/>
              <a:ext cx="5448300" cy="5448300"/>
            </a:xfrm>
            <a:prstGeom prst="ellipse">
              <a:avLst/>
            </a:prstGeom>
            <a:solidFill>
              <a:schemeClr val="bg1"/>
            </a:solidFill>
            <a:ln>
              <a:noFill/>
            </a:ln>
            <a:effectLst>
              <a:glow rad="393700">
                <a:srgbClr val="C1FFFF">
                  <a:alpha val="32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AFE9058F-E6CA-36C0-B430-ADD0342ECB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19509" y="1952509"/>
              <a:ext cx="2952982" cy="2952982"/>
            </a:xfrm>
            <a:prstGeom prst="rect">
              <a:avLst/>
            </a:prstGeom>
          </p:spPr>
        </p:pic>
      </p:grpSp>
      <p:sp>
        <p:nvSpPr>
          <p:cNvPr id="2" name="Rectangle : coins arrondis 1">
            <a:extLst>
              <a:ext uri="{FF2B5EF4-FFF2-40B4-BE49-F238E27FC236}">
                <a16:creationId xmlns:a16="http://schemas.microsoft.com/office/drawing/2014/main" id="{959795C2-678A-AB13-A8F9-A43E010741D0}"/>
              </a:ext>
            </a:extLst>
          </p:cNvPr>
          <p:cNvSpPr/>
          <p:nvPr/>
        </p:nvSpPr>
        <p:spPr>
          <a:xfrm>
            <a:off x="-181356" y="0"/>
            <a:ext cx="6522339" cy="468629"/>
          </a:xfrm>
          <a:prstGeom prst="roundRect">
            <a:avLst/>
          </a:prstGeom>
          <a:solidFill>
            <a:srgbClr val="B5E3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solidFill>
            </a:endParaRPr>
          </a:p>
        </p:txBody>
      </p:sp>
      <p:sp>
        <p:nvSpPr>
          <p:cNvPr id="7" name="B Seg">
            <a:extLst>
              <a:ext uri="{FF2B5EF4-FFF2-40B4-BE49-F238E27FC236}">
                <a16:creationId xmlns:a16="http://schemas.microsoft.com/office/drawing/2014/main" id="{DDA0A3EB-6A46-5594-8672-07574CB05F7F}"/>
              </a:ext>
            </a:extLst>
          </p:cNvPr>
          <p:cNvSpPr/>
          <p:nvPr/>
        </p:nvSpPr>
        <p:spPr>
          <a:xfrm>
            <a:off x="619369" y="49531"/>
            <a:ext cx="2752481" cy="338892"/>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Segmentation syllabique</a:t>
            </a:r>
          </a:p>
        </p:txBody>
      </p:sp>
      <p:sp>
        <p:nvSpPr>
          <p:cNvPr id="8" name="BPhonèeme">
            <a:extLst>
              <a:ext uri="{FF2B5EF4-FFF2-40B4-BE49-F238E27FC236}">
                <a16:creationId xmlns:a16="http://schemas.microsoft.com/office/drawing/2014/main" id="{1CCF76F7-7943-138E-3D71-4B16722AB2F6}"/>
              </a:ext>
            </a:extLst>
          </p:cNvPr>
          <p:cNvSpPr/>
          <p:nvPr/>
        </p:nvSpPr>
        <p:spPr>
          <a:xfrm>
            <a:off x="3482159" y="49530"/>
            <a:ext cx="2752481" cy="338891"/>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Phonème initial</a:t>
            </a:r>
          </a:p>
        </p:txBody>
      </p:sp>
      <p:pic>
        <p:nvPicPr>
          <p:cNvPr id="9" name="DÉroule">
            <a:extLst>
              <a:ext uri="{FF2B5EF4-FFF2-40B4-BE49-F238E27FC236}">
                <a16:creationId xmlns:a16="http://schemas.microsoft.com/office/drawing/2014/main" id="{9AFD2D05-7D28-01B4-3657-300178C601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0" y="29438"/>
            <a:ext cx="362993" cy="360222"/>
          </a:xfrm>
          <a:prstGeom prst="rect">
            <a:avLst/>
          </a:prstGeom>
        </p:spPr>
      </p:pic>
      <p:pic>
        <p:nvPicPr>
          <p:cNvPr id="10" name="Rétracte">
            <a:extLst>
              <a:ext uri="{FF2B5EF4-FFF2-40B4-BE49-F238E27FC236}">
                <a16:creationId xmlns:a16="http://schemas.microsoft.com/office/drawing/2014/main" id="{140BFB10-2FDA-FEE9-DB89-7AFB3152A50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510" y="28200"/>
            <a:ext cx="362993" cy="360222"/>
          </a:xfrm>
          <a:prstGeom prst="rect">
            <a:avLst/>
          </a:prstGeom>
        </p:spPr>
      </p:pic>
      <p:grpSp>
        <p:nvGrpSpPr>
          <p:cNvPr id="11" name="Groupe 10">
            <a:extLst>
              <a:ext uri="{FF2B5EF4-FFF2-40B4-BE49-F238E27FC236}">
                <a16:creationId xmlns:a16="http://schemas.microsoft.com/office/drawing/2014/main" id="{DD6427C4-36B7-DE68-6157-BED0E104D856}"/>
              </a:ext>
            </a:extLst>
          </p:cNvPr>
          <p:cNvGrpSpPr/>
          <p:nvPr/>
        </p:nvGrpSpPr>
        <p:grpSpPr>
          <a:xfrm>
            <a:off x="619420" y="448731"/>
            <a:ext cx="5448300" cy="1148957"/>
            <a:chOff x="363920" y="4607756"/>
            <a:chExt cx="5448300" cy="1148957"/>
          </a:xfrm>
        </p:grpSpPr>
        <p:sp>
          <p:nvSpPr>
            <p:cNvPr id="12" name="il/elle">
              <a:extLst>
                <a:ext uri="{FF2B5EF4-FFF2-40B4-BE49-F238E27FC236}">
                  <a16:creationId xmlns:a16="http://schemas.microsoft.com/office/drawing/2014/main" id="{BD946F61-5E4E-8EC0-2923-A6024B2292D6}"/>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13" name="Ellipse 12">
              <a:extLst>
                <a:ext uri="{FF2B5EF4-FFF2-40B4-BE49-F238E27FC236}">
                  <a16:creationId xmlns:a16="http://schemas.microsoft.com/office/drawing/2014/main" id="{0B31BB29-4886-E689-EF68-5E65F1E28F5E}"/>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14" name="Ellipse 13">
              <a:extLst>
                <a:ext uri="{FF2B5EF4-FFF2-40B4-BE49-F238E27FC236}">
                  <a16:creationId xmlns:a16="http://schemas.microsoft.com/office/drawing/2014/main" id="{34C0BCED-B382-0A16-7723-369DE41B155A}"/>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15" name="Ellipse 14">
              <a:extLst>
                <a:ext uri="{FF2B5EF4-FFF2-40B4-BE49-F238E27FC236}">
                  <a16:creationId xmlns:a16="http://schemas.microsoft.com/office/drawing/2014/main" id="{54D49483-7E9A-B837-7ED4-63C1DF80D0A5}"/>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16" name="Ellipse 15">
              <a:extLst>
                <a:ext uri="{FF2B5EF4-FFF2-40B4-BE49-F238E27FC236}">
                  <a16:creationId xmlns:a16="http://schemas.microsoft.com/office/drawing/2014/main" id="{66A154EC-300F-68C4-8506-0C6279D50BD7}"/>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7" name="GR phonème">
            <a:extLst>
              <a:ext uri="{FF2B5EF4-FFF2-40B4-BE49-F238E27FC236}">
                <a16:creationId xmlns:a16="http://schemas.microsoft.com/office/drawing/2014/main" id="{993651BB-DF0A-C86E-98B4-1B779B9982E7}"/>
              </a:ext>
            </a:extLst>
          </p:cNvPr>
          <p:cNvGrpSpPr/>
          <p:nvPr/>
        </p:nvGrpSpPr>
        <p:grpSpPr>
          <a:xfrm>
            <a:off x="621377" y="448731"/>
            <a:ext cx="5721563" cy="1444710"/>
            <a:chOff x="177783" y="5436894"/>
            <a:chExt cx="5721563" cy="1444710"/>
          </a:xfrm>
        </p:grpSpPr>
        <p:grpSp>
          <p:nvGrpSpPr>
            <p:cNvPr id="18" name="Groupe 17">
              <a:extLst>
                <a:ext uri="{FF2B5EF4-FFF2-40B4-BE49-F238E27FC236}">
                  <a16:creationId xmlns:a16="http://schemas.microsoft.com/office/drawing/2014/main" id="{659517A2-A254-5346-74DB-6906921EA6FE}"/>
                </a:ext>
              </a:extLst>
            </p:cNvPr>
            <p:cNvGrpSpPr/>
            <p:nvPr/>
          </p:nvGrpSpPr>
          <p:grpSpPr>
            <a:xfrm>
              <a:off x="177783" y="5436894"/>
              <a:ext cx="5448300" cy="1148957"/>
              <a:chOff x="363920" y="4607756"/>
              <a:chExt cx="5448300" cy="1148957"/>
            </a:xfrm>
          </p:grpSpPr>
          <p:sp>
            <p:nvSpPr>
              <p:cNvPr id="26" name="il/elle">
                <a:extLst>
                  <a:ext uri="{FF2B5EF4-FFF2-40B4-BE49-F238E27FC236}">
                    <a16:creationId xmlns:a16="http://schemas.microsoft.com/office/drawing/2014/main" id="{9C7BC0AA-40F6-AE40-FA10-9E65C9E9E909}"/>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27" name="Ellipse 26">
                <a:extLst>
                  <a:ext uri="{FF2B5EF4-FFF2-40B4-BE49-F238E27FC236}">
                    <a16:creationId xmlns:a16="http://schemas.microsoft.com/office/drawing/2014/main" id="{F4FA17AF-051F-8F8B-4BD0-A5766E76FC36}"/>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28" name="Ellipse 27">
                <a:extLst>
                  <a:ext uri="{FF2B5EF4-FFF2-40B4-BE49-F238E27FC236}">
                    <a16:creationId xmlns:a16="http://schemas.microsoft.com/office/drawing/2014/main" id="{E0726A6A-2090-D916-5097-B23731ECDBC6}"/>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29" name="Ellipse 28">
                <a:extLst>
                  <a:ext uri="{FF2B5EF4-FFF2-40B4-BE49-F238E27FC236}">
                    <a16:creationId xmlns:a16="http://schemas.microsoft.com/office/drawing/2014/main" id="{4153AE00-C483-734A-AA54-FC9AD3C8ABFC}"/>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30" name="Ellipse 29">
                <a:extLst>
                  <a:ext uri="{FF2B5EF4-FFF2-40B4-BE49-F238E27FC236}">
                    <a16:creationId xmlns:a16="http://schemas.microsoft.com/office/drawing/2014/main" id="{EF3B9894-FF5C-4B46-EFC2-D05005134378}"/>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9" name="Groupe 18">
              <a:extLst>
                <a:ext uri="{FF2B5EF4-FFF2-40B4-BE49-F238E27FC236}">
                  <a16:creationId xmlns:a16="http://schemas.microsoft.com/office/drawing/2014/main" id="{9652DC40-4D81-3EC1-97AF-87AF8E09B9D5}"/>
                </a:ext>
              </a:extLst>
            </p:cNvPr>
            <p:cNvGrpSpPr/>
            <p:nvPr/>
          </p:nvGrpSpPr>
          <p:grpSpPr>
            <a:xfrm>
              <a:off x="451046" y="5456792"/>
              <a:ext cx="5448300" cy="1129059"/>
              <a:chOff x="363920" y="4607756"/>
              <a:chExt cx="5448300" cy="1129059"/>
            </a:xfrm>
          </p:grpSpPr>
          <p:sp>
            <p:nvSpPr>
              <p:cNvPr id="24" name="il/elle">
                <a:extLst>
                  <a:ext uri="{FF2B5EF4-FFF2-40B4-BE49-F238E27FC236}">
                    <a16:creationId xmlns:a16="http://schemas.microsoft.com/office/drawing/2014/main" id="{04F08B65-BCBF-66D6-E51E-92482EC6C545}"/>
                  </a:ext>
                </a:extLst>
              </p:cNvPr>
              <p:cNvSpPr/>
              <p:nvPr/>
            </p:nvSpPr>
            <p:spPr>
              <a:xfrm>
                <a:off x="363920" y="4607756"/>
                <a:ext cx="5448300" cy="1129059"/>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800" b="1" dirty="0">
                  <a:solidFill>
                    <a:schemeClr val="accent1"/>
                  </a:solidFill>
                </a:endParaRPr>
              </a:p>
            </p:txBody>
          </p:sp>
          <p:sp>
            <p:nvSpPr>
              <p:cNvPr id="25" name="Ellipse 24">
                <a:extLst>
                  <a:ext uri="{FF2B5EF4-FFF2-40B4-BE49-F238E27FC236}">
                    <a16:creationId xmlns:a16="http://schemas.microsoft.com/office/drawing/2014/main" id="{1D0D1311-CF1E-6FEF-CD8A-C57B6705450D}"/>
                  </a:ext>
                </a:extLst>
              </p:cNvPr>
              <p:cNvSpPr/>
              <p:nvPr/>
            </p:nvSpPr>
            <p:spPr>
              <a:xfrm>
                <a:off x="4379005" y="4607829"/>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CA" sz="4400" dirty="0">
                    <a:solidFill>
                      <a:schemeClr val="bg1"/>
                    </a:solidFill>
                    <a:latin typeface="Aharoni" panose="02010803020104030203" pitchFamily="2" charset="-79"/>
                    <a:cs typeface="Aharoni" panose="02010803020104030203" pitchFamily="2" charset="-79"/>
                  </a:rPr>
                  <a:t>b</a:t>
                </a:r>
                <a:endParaRPr lang="fr-CA" sz="3600" dirty="0">
                  <a:solidFill>
                    <a:schemeClr val="bg1"/>
                  </a:solidFill>
                  <a:latin typeface="Aharoni" panose="02010803020104030203" pitchFamily="2" charset="-79"/>
                  <a:cs typeface="Aharoni" panose="02010803020104030203" pitchFamily="2" charset="-79"/>
                </a:endParaRPr>
              </a:p>
            </p:txBody>
          </p:sp>
        </p:grpSp>
        <p:pic>
          <p:nvPicPr>
            <p:cNvPr id="20" name="Image 19" descr="Une image contenant Graphique, conception&#10;&#10;Description générée automatiquement">
              <a:extLst>
                <a:ext uri="{FF2B5EF4-FFF2-40B4-BE49-F238E27FC236}">
                  <a16:creationId xmlns:a16="http://schemas.microsoft.com/office/drawing/2014/main" id="{F75D2439-0686-78CF-6499-F7D07456CA14}"/>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317" y="5482266"/>
              <a:ext cx="641460" cy="996056"/>
            </a:xfrm>
            <a:prstGeom prst="rect">
              <a:avLst/>
            </a:prstGeom>
          </p:spPr>
        </p:pic>
        <p:pic>
          <p:nvPicPr>
            <p:cNvPr id="21" name="Image 20" descr="Une image contenant croquis, capture d’écran, Graphique, conception&#10;&#10;Description générée automatiquement">
              <a:extLst>
                <a:ext uri="{FF2B5EF4-FFF2-40B4-BE49-F238E27FC236}">
                  <a16:creationId xmlns:a16="http://schemas.microsoft.com/office/drawing/2014/main" id="{057F71A2-CDF1-E82C-7479-16EE02115922}"/>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3408" y="5474066"/>
              <a:ext cx="978098" cy="987879"/>
            </a:xfrm>
            <a:prstGeom prst="rect">
              <a:avLst/>
            </a:prstGeom>
          </p:spPr>
        </p:pic>
        <p:sp>
          <p:nvSpPr>
            <p:cNvPr id="22" name="Ellipse 21">
              <a:extLst>
                <a:ext uri="{FF2B5EF4-FFF2-40B4-BE49-F238E27FC236}">
                  <a16:creationId xmlns:a16="http://schemas.microsoft.com/office/drawing/2014/main" id="{EE47B746-F48E-36DD-4D96-70BDFAFB2E82}"/>
                </a:ext>
              </a:extLst>
            </p:cNvPr>
            <p:cNvSpPr/>
            <p:nvPr/>
          </p:nvSpPr>
          <p:spPr>
            <a:xfrm>
              <a:off x="1225934" y="5478393"/>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fr-CA" sz="3600" dirty="0">
                <a:solidFill>
                  <a:schemeClr val="bg1"/>
                </a:solidFill>
                <a:latin typeface="Aharoni" panose="02010803020104030203" pitchFamily="2" charset="-79"/>
                <a:cs typeface="Aharoni" panose="02010803020104030203" pitchFamily="2" charset="-79"/>
              </a:endParaRPr>
            </a:p>
          </p:txBody>
        </p:sp>
        <p:pic>
          <p:nvPicPr>
            <p:cNvPr id="23" name="Image 22">
              <a:extLst>
                <a:ext uri="{FF2B5EF4-FFF2-40B4-BE49-F238E27FC236}">
                  <a16:creationId xmlns:a16="http://schemas.microsoft.com/office/drawing/2014/main" id="{5C91F457-43E6-9514-DC05-F54BBA7B1FD0}"/>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12387" r="12387"/>
            <a:stretch/>
          </p:blipFill>
          <p:spPr>
            <a:xfrm>
              <a:off x="1302259" y="5456792"/>
              <a:ext cx="887284" cy="1424812"/>
            </a:xfrm>
            <a:prstGeom prst="rect">
              <a:avLst/>
            </a:prstGeom>
          </p:spPr>
        </p:pic>
      </p:grpSp>
    </p:spTree>
    <p:extLst>
      <p:ext uri="{BB962C8B-B14F-4D97-AF65-F5344CB8AC3E}">
        <p14:creationId xmlns:p14="http://schemas.microsoft.com/office/powerpoint/2010/main" val="2842074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25" fill="hold">
                                          <p:stCondLst>
                                            <p:cond delay="0"/>
                                          </p:stCondLst>
                                        </p:cTn>
                                        <p:tgtEl>
                                          <p:spTgt spid="3"/>
                                        </p:tgtEl>
                                        <p:attrNameLst>
                                          <p:attrName>r</p:attrName>
                                        </p:attrNameLst>
                                      </p:cBhvr>
                                    </p:animRot>
                                    <p:animRot by="-240000">
                                      <p:cBhvr>
                                        <p:cTn id="16" dur="50" fill="hold">
                                          <p:stCondLst>
                                            <p:cond delay="50"/>
                                          </p:stCondLst>
                                        </p:cTn>
                                        <p:tgtEl>
                                          <p:spTgt spid="3"/>
                                        </p:tgtEl>
                                        <p:attrNameLst>
                                          <p:attrName>r</p:attrName>
                                        </p:attrNameLst>
                                      </p:cBhvr>
                                    </p:animRot>
                                    <p:animRot by="240000">
                                      <p:cBhvr>
                                        <p:cTn id="17" dur="50" fill="hold">
                                          <p:stCondLst>
                                            <p:cond delay="100"/>
                                          </p:stCondLst>
                                        </p:cTn>
                                        <p:tgtEl>
                                          <p:spTgt spid="3"/>
                                        </p:tgtEl>
                                        <p:attrNameLst>
                                          <p:attrName>r</p:attrName>
                                        </p:attrNameLst>
                                      </p:cBhvr>
                                    </p:animRot>
                                    <p:animRot by="-240000">
                                      <p:cBhvr>
                                        <p:cTn id="18" dur="50" fill="hold">
                                          <p:stCondLst>
                                            <p:cond delay="150"/>
                                          </p:stCondLst>
                                        </p:cTn>
                                        <p:tgtEl>
                                          <p:spTgt spid="3"/>
                                        </p:tgtEl>
                                        <p:attrNameLst>
                                          <p:attrName>r</p:attrName>
                                        </p:attrNameLst>
                                      </p:cBhvr>
                                    </p:animRot>
                                    <p:animRot by="120000">
                                      <p:cBhvr>
                                        <p:cTn id="19" dur="50" fill="hold">
                                          <p:stCondLst>
                                            <p:cond delay="2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1" presetClass="entr" presetSubtype="0" fill="hold" grpId="0" nodeType="withEffect">
                                  <p:stCondLst>
                                    <p:cond delay="25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25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1" presetClass="exit" presetSubtype="0" fill="hold" nodeType="with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par>
                                <p:cTn id="51" presetID="1" presetClass="exit" presetSubtype="0" fill="hold"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par>
                          <p:cTn id="67" fill="hold">
                            <p:stCondLst>
                              <p:cond delay="0"/>
                            </p:stCondLst>
                            <p:childTnLst>
                              <p:par>
                                <p:cTn id="68" presetID="22" presetClass="exit" presetSubtype="2" fill="hold" grpId="1" nodeType="afterEffect">
                                  <p:stCondLst>
                                    <p:cond delay="0"/>
                                  </p:stCondLst>
                                  <p:childTnLst>
                                    <p:animEffect transition="out" filter="wipe(right)">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par>
                                <p:cTn id="71" presetID="22" presetClass="exit" presetSubtype="4" fill="hold" nodeType="withEffect">
                                  <p:stCondLst>
                                    <p:cond delay="0"/>
                                  </p:stCondLst>
                                  <p:childTnLst>
                                    <p:animEffect transition="out" filter="wipe(down)">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 grpId="0" animBg="1"/>
      <p:bldP spid="2" grpId="1" animBg="1"/>
      <p:bldP spid="7" grpId="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CF69BB95-2B47-7DB6-FB53-0F1CEC97805D}"/>
            </a:ext>
          </a:extLst>
        </p:cNvPr>
        <p:cNvGrpSpPr/>
        <p:nvPr/>
      </p:nvGrpSpPr>
      <p:grpSpPr>
        <a:xfrm>
          <a:off x="0" y="0"/>
          <a:ext cx="0" cy="0"/>
          <a:chOff x="0" y="0"/>
          <a:chExt cx="0" cy="0"/>
        </a:xfrm>
      </p:grpSpPr>
      <p:pic>
        <p:nvPicPr>
          <p:cNvPr id="4" name="Image 3" descr="Une image contenant logo, symbole, Graphique&#10;&#10;Description générée automatiquement">
            <a:hlinkClick r:id="rId3" action="ppaction://hlinksldjump"/>
            <a:extLst>
              <a:ext uri="{FF2B5EF4-FFF2-40B4-BE49-F238E27FC236}">
                <a16:creationId xmlns:a16="http://schemas.microsoft.com/office/drawing/2014/main" id="{0B95B013-7354-EC8F-6FD5-8AE18A8D0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292" y="5770756"/>
            <a:ext cx="951817" cy="947660"/>
          </a:xfrm>
          <a:prstGeom prst="rect">
            <a:avLst/>
          </a:prstGeom>
        </p:spPr>
      </p:pic>
      <p:grpSp>
        <p:nvGrpSpPr>
          <p:cNvPr id="3" name="Groupe 2">
            <a:extLst>
              <a:ext uri="{FF2B5EF4-FFF2-40B4-BE49-F238E27FC236}">
                <a16:creationId xmlns:a16="http://schemas.microsoft.com/office/drawing/2014/main" id="{059698EE-8A13-28C4-4A4E-434C6C61D22A}"/>
              </a:ext>
            </a:extLst>
          </p:cNvPr>
          <p:cNvGrpSpPr/>
          <p:nvPr/>
        </p:nvGrpSpPr>
        <p:grpSpPr>
          <a:xfrm>
            <a:off x="3371850" y="704850"/>
            <a:ext cx="5448300" cy="5448300"/>
            <a:chOff x="3371850" y="704850"/>
            <a:chExt cx="5448300" cy="5448300"/>
          </a:xfrm>
        </p:grpSpPr>
        <p:sp>
          <p:nvSpPr>
            <p:cNvPr id="5" name="Ellipse 4">
              <a:extLst>
                <a:ext uri="{FF2B5EF4-FFF2-40B4-BE49-F238E27FC236}">
                  <a16:creationId xmlns:a16="http://schemas.microsoft.com/office/drawing/2014/main" id="{B8A97395-8299-0946-9E75-2EBD38022CFB}"/>
                </a:ext>
              </a:extLst>
            </p:cNvPr>
            <p:cNvSpPr/>
            <p:nvPr/>
          </p:nvSpPr>
          <p:spPr>
            <a:xfrm>
              <a:off x="3371850" y="704850"/>
              <a:ext cx="5448300" cy="5448300"/>
            </a:xfrm>
            <a:prstGeom prst="ellipse">
              <a:avLst/>
            </a:prstGeom>
            <a:solidFill>
              <a:schemeClr val="bg1"/>
            </a:solidFill>
            <a:ln>
              <a:noFill/>
            </a:ln>
            <a:effectLst>
              <a:glow rad="393700">
                <a:srgbClr val="C1FFFF">
                  <a:alpha val="32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A8AE9D0C-C462-77E4-8B86-7EE3FB88F00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805002" y="2129883"/>
              <a:ext cx="2581995" cy="2598234"/>
            </a:xfrm>
            <a:prstGeom prst="rect">
              <a:avLst/>
            </a:prstGeom>
          </p:spPr>
        </p:pic>
      </p:grpSp>
      <p:sp>
        <p:nvSpPr>
          <p:cNvPr id="2" name="Rectangle : coins arrondis 1">
            <a:extLst>
              <a:ext uri="{FF2B5EF4-FFF2-40B4-BE49-F238E27FC236}">
                <a16:creationId xmlns:a16="http://schemas.microsoft.com/office/drawing/2014/main" id="{815AAA90-4DA6-9E41-B4F9-F33CDB9E6911}"/>
              </a:ext>
            </a:extLst>
          </p:cNvPr>
          <p:cNvSpPr/>
          <p:nvPr/>
        </p:nvSpPr>
        <p:spPr>
          <a:xfrm>
            <a:off x="-181356" y="0"/>
            <a:ext cx="6522339" cy="468629"/>
          </a:xfrm>
          <a:prstGeom prst="roundRect">
            <a:avLst/>
          </a:prstGeom>
          <a:solidFill>
            <a:srgbClr val="B5E3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solidFill>
            </a:endParaRPr>
          </a:p>
        </p:txBody>
      </p:sp>
      <p:sp>
        <p:nvSpPr>
          <p:cNvPr id="7" name="B Seg">
            <a:extLst>
              <a:ext uri="{FF2B5EF4-FFF2-40B4-BE49-F238E27FC236}">
                <a16:creationId xmlns:a16="http://schemas.microsoft.com/office/drawing/2014/main" id="{01EFDF62-32B9-783B-C444-4A711EC2CBD3}"/>
              </a:ext>
            </a:extLst>
          </p:cNvPr>
          <p:cNvSpPr/>
          <p:nvPr/>
        </p:nvSpPr>
        <p:spPr>
          <a:xfrm>
            <a:off x="619369" y="49531"/>
            <a:ext cx="2752481" cy="338892"/>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Segmentation syllabique</a:t>
            </a:r>
          </a:p>
        </p:txBody>
      </p:sp>
      <p:sp>
        <p:nvSpPr>
          <p:cNvPr id="8" name="BPhonèeme">
            <a:extLst>
              <a:ext uri="{FF2B5EF4-FFF2-40B4-BE49-F238E27FC236}">
                <a16:creationId xmlns:a16="http://schemas.microsoft.com/office/drawing/2014/main" id="{F2449C80-275D-E491-7A0D-7B4F0ADF8424}"/>
              </a:ext>
            </a:extLst>
          </p:cNvPr>
          <p:cNvSpPr/>
          <p:nvPr/>
        </p:nvSpPr>
        <p:spPr>
          <a:xfrm>
            <a:off x="3482159" y="49530"/>
            <a:ext cx="2752481" cy="338891"/>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Phonème initial</a:t>
            </a:r>
          </a:p>
        </p:txBody>
      </p:sp>
      <p:pic>
        <p:nvPicPr>
          <p:cNvPr id="9" name="DÉroule">
            <a:extLst>
              <a:ext uri="{FF2B5EF4-FFF2-40B4-BE49-F238E27FC236}">
                <a16:creationId xmlns:a16="http://schemas.microsoft.com/office/drawing/2014/main" id="{CCB50025-A815-2B12-96DC-677AF61FC6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0" y="29438"/>
            <a:ext cx="362993" cy="360222"/>
          </a:xfrm>
          <a:prstGeom prst="rect">
            <a:avLst/>
          </a:prstGeom>
        </p:spPr>
      </p:pic>
      <p:pic>
        <p:nvPicPr>
          <p:cNvPr id="10" name="Rétracte">
            <a:extLst>
              <a:ext uri="{FF2B5EF4-FFF2-40B4-BE49-F238E27FC236}">
                <a16:creationId xmlns:a16="http://schemas.microsoft.com/office/drawing/2014/main" id="{47DD75A5-8CFF-3F59-D73C-7BD84CC8EA9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510" y="28200"/>
            <a:ext cx="362993" cy="360222"/>
          </a:xfrm>
          <a:prstGeom prst="rect">
            <a:avLst/>
          </a:prstGeom>
        </p:spPr>
      </p:pic>
      <p:grpSp>
        <p:nvGrpSpPr>
          <p:cNvPr id="11" name="Groupe 10">
            <a:extLst>
              <a:ext uri="{FF2B5EF4-FFF2-40B4-BE49-F238E27FC236}">
                <a16:creationId xmlns:a16="http://schemas.microsoft.com/office/drawing/2014/main" id="{E69B6369-F390-055D-071B-9F29B77DF391}"/>
              </a:ext>
            </a:extLst>
          </p:cNvPr>
          <p:cNvGrpSpPr/>
          <p:nvPr/>
        </p:nvGrpSpPr>
        <p:grpSpPr>
          <a:xfrm>
            <a:off x="619420" y="448731"/>
            <a:ext cx="5448300" cy="1148957"/>
            <a:chOff x="363920" y="4607756"/>
            <a:chExt cx="5448300" cy="1148957"/>
          </a:xfrm>
        </p:grpSpPr>
        <p:sp>
          <p:nvSpPr>
            <p:cNvPr id="12" name="il/elle">
              <a:extLst>
                <a:ext uri="{FF2B5EF4-FFF2-40B4-BE49-F238E27FC236}">
                  <a16:creationId xmlns:a16="http://schemas.microsoft.com/office/drawing/2014/main" id="{33039640-25DF-4D99-B9D4-00183D943882}"/>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13" name="Ellipse 12">
              <a:extLst>
                <a:ext uri="{FF2B5EF4-FFF2-40B4-BE49-F238E27FC236}">
                  <a16:creationId xmlns:a16="http://schemas.microsoft.com/office/drawing/2014/main" id="{77821080-07B0-1871-FD43-01436E598CB8}"/>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14" name="Ellipse 13">
              <a:extLst>
                <a:ext uri="{FF2B5EF4-FFF2-40B4-BE49-F238E27FC236}">
                  <a16:creationId xmlns:a16="http://schemas.microsoft.com/office/drawing/2014/main" id="{F9B40B7A-A355-CE22-46BB-3A8D9DDF3B02}"/>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15" name="Ellipse 14">
              <a:extLst>
                <a:ext uri="{FF2B5EF4-FFF2-40B4-BE49-F238E27FC236}">
                  <a16:creationId xmlns:a16="http://schemas.microsoft.com/office/drawing/2014/main" id="{604E6F7D-7FE3-A04E-7A91-FFFD0230CEA8}"/>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16" name="Ellipse 15">
              <a:extLst>
                <a:ext uri="{FF2B5EF4-FFF2-40B4-BE49-F238E27FC236}">
                  <a16:creationId xmlns:a16="http://schemas.microsoft.com/office/drawing/2014/main" id="{CF7BC43B-82DC-3FD3-41A4-8F02965624BF}"/>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7" name="GR phonème">
            <a:extLst>
              <a:ext uri="{FF2B5EF4-FFF2-40B4-BE49-F238E27FC236}">
                <a16:creationId xmlns:a16="http://schemas.microsoft.com/office/drawing/2014/main" id="{E1A5B959-DB16-E149-763B-E0AC2D88F169}"/>
              </a:ext>
            </a:extLst>
          </p:cNvPr>
          <p:cNvGrpSpPr/>
          <p:nvPr/>
        </p:nvGrpSpPr>
        <p:grpSpPr>
          <a:xfrm>
            <a:off x="621377" y="448731"/>
            <a:ext cx="5721563" cy="1444710"/>
            <a:chOff x="177783" y="5436894"/>
            <a:chExt cx="5721563" cy="1444710"/>
          </a:xfrm>
        </p:grpSpPr>
        <p:grpSp>
          <p:nvGrpSpPr>
            <p:cNvPr id="18" name="Groupe 17">
              <a:extLst>
                <a:ext uri="{FF2B5EF4-FFF2-40B4-BE49-F238E27FC236}">
                  <a16:creationId xmlns:a16="http://schemas.microsoft.com/office/drawing/2014/main" id="{B864EAB0-AE36-D646-C8A0-011DB31B74C7}"/>
                </a:ext>
              </a:extLst>
            </p:cNvPr>
            <p:cNvGrpSpPr/>
            <p:nvPr/>
          </p:nvGrpSpPr>
          <p:grpSpPr>
            <a:xfrm>
              <a:off x="177783" y="5436894"/>
              <a:ext cx="5448300" cy="1148957"/>
              <a:chOff x="363920" y="4607756"/>
              <a:chExt cx="5448300" cy="1148957"/>
            </a:xfrm>
          </p:grpSpPr>
          <p:sp>
            <p:nvSpPr>
              <p:cNvPr id="26" name="il/elle">
                <a:extLst>
                  <a:ext uri="{FF2B5EF4-FFF2-40B4-BE49-F238E27FC236}">
                    <a16:creationId xmlns:a16="http://schemas.microsoft.com/office/drawing/2014/main" id="{F66BE43F-1998-7DFF-5186-2C7096B71FCB}"/>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27" name="Ellipse 26">
                <a:extLst>
                  <a:ext uri="{FF2B5EF4-FFF2-40B4-BE49-F238E27FC236}">
                    <a16:creationId xmlns:a16="http://schemas.microsoft.com/office/drawing/2014/main" id="{FFCB6967-0A51-0BE2-0300-1FBA9C509071}"/>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28" name="Ellipse 27">
                <a:extLst>
                  <a:ext uri="{FF2B5EF4-FFF2-40B4-BE49-F238E27FC236}">
                    <a16:creationId xmlns:a16="http://schemas.microsoft.com/office/drawing/2014/main" id="{65305034-81AF-37F9-9BD0-5566156EBD95}"/>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29" name="Ellipse 28">
                <a:extLst>
                  <a:ext uri="{FF2B5EF4-FFF2-40B4-BE49-F238E27FC236}">
                    <a16:creationId xmlns:a16="http://schemas.microsoft.com/office/drawing/2014/main" id="{C3AF3678-1A15-B340-5BDD-89A9867D8CC2}"/>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30" name="Ellipse 29">
                <a:extLst>
                  <a:ext uri="{FF2B5EF4-FFF2-40B4-BE49-F238E27FC236}">
                    <a16:creationId xmlns:a16="http://schemas.microsoft.com/office/drawing/2014/main" id="{8F046FE8-AFD8-995F-7BF7-0770C45B1501}"/>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9" name="Groupe 18">
              <a:extLst>
                <a:ext uri="{FF2B5EF4-FFF2-40B4-BE49-F238E27FC236}">
                  <a16:creationId xmlns:a16="http://schemas.microsoft.com/office/drawing/2014/main" id="{CEE89A16-573F-D716-6C94-C0795FCF6A89}"/>
                </a:ext>
              </a:extLst>
            </p:cNvPr>
            <p:cNvGrpSpPr/>
            <p:nvPr/>
          </p:nvGrpSpPr>
          <p:grpSpPr>
            <a:xfrm>
              <a:off x="451046" y="5456792"/>
              <a:ext cx="5448300" cy="1129059"/>
              <a:chOff x="363920" y="4607756"/>
              <a:chExt cx="5448300" cy="1129059"/>
            </a:xfrm>
          </p:grpSpPr>
          <p:sp>
            <p:nvSpPr>
              <p:cNvPr id="24" name="il/elle">
                <a:extLst>
                  <a:ext uri="{FF2B5EF4-FFF2-40B4-BE49-F238E27FC236}">
                    <a16:creationId xmlns:a16="http://schemas.microsoft.com/office/drawing/2014/main" id="{305B689C-9DCC-C949-6616-1D7D23C12AD7}"/>
                  </a:ext>
                </a:extLst>
              </p:cNvPr>
              <p:cNvSpPr/>
              <p:nvPr/>
            </p:nvSpPr>
            <p:spPr>
              <a:xfrm>
                <a:off x="363920" y="4607756"/>
                <a:ext cx="5448300" cy="1129059"/>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800" b="1" dirty="0">
                  <a:solidFill>
                    <a:schemeClr val="accent1"/>
                  </a:solidFill>
                </a:endParaRPr>
              </a:p>
            </p:txBody>
          </p:sp>
          <p:sp>
            <p:nvSpPr>
              <p:cNvPr id="25" name="Ellipse 24">
                <a:extLst>
                  <a:ext uri="{FF2B5EF4-FFF2-40B4-BE49-F238E27FC236}">
                    <a16:creationId xmlns:a16="http://schemas.microsoft.com/office/drawing/2014/main" id="{5858A9F4-D50C-692B-3C29-BC29A29F5962}"/>
                  </a:ext>
                </a:extLst>
              </p:cNvPr>
              <p:cNvSpPr/>
              <p:nvPr/>
            </p:nvSpPr>
            <p:spPr>
              <a:xfrm>
                <a:off x="4379005" y="4607829"/>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CA" sz="4400" dirty="0">
                    <a:solidFill>
                      <a:schemeClr val="bg1"/>
                    </a:solidFill>
                    <a:latin typeface="Aharoni" panose="02010803020104030203" pitchFamily="2" charset="-79"/>
                    <a:cs typeface="Aharoni" panose="02010803020104030203" pitchFamily="2" charset="-79"/>
                  </a:rPr>
                  <a:t>c</a:t>
                </a:r>
                <a:endParaRPr lang="fr-CA" sz="3600" dirty="0">
                  <a:solidFill>
                    <a:schemeClr val="bg1"/>
                  </a:solidFill>
                  <a:latin typeface="Aharoni" panose="02010803020104030203" pitchFamily="2" charset="-79"/>
                  <a:cs typeface="Aharoni" panose="02010803020104030203" pitchFamily="2" charset="-79"/>
                </a:endParaRPr>
              </a:p>
            </p:txBody>
          </p:sp>
        </p:grpSp>
        <p:pic>
          <p:nvPicPr>
            <p:cNvPr id="20" name="Image 19" descr="Une image contenant Graphique, conception&#10;&#10;Description générée automatiquement">
              <a:extLst>
                <a:ext uri="{FF2B5EF4-FFF2-40B4-BE49-F238E27FC236}">
                  <a16:creationId xmlns:a16="http://schemas.microsoft.com/office/drawing/2014/main" id="{2736486A-5B6C-FB58-964F-5F590C8E7BCC}"/>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317" y="5482266"/>
              <a:ext cx="641460" cy="996056"/>
            </a:xfrm>
            <a:prstGeom prst="rect">
              <a:avLst/>
            </a:prstGeom>
          </p:spPr>
        </p:pic>
        <p:pic>
          <p:nvPicPr>
            <p:cNvPr id="21" name="Image 20" descr="Une image contenant croquis, capture d’écran, Graphique, conception&#10;&#10;Description générée automatiquement">
              <a:extLst>
                <a:ext uri="{FF2B5EF4-FFF2-40B4-BE49-F238E27FC236}">
                  <a16:creationId xmlns:a16="http://schemas.microsoft.com/office/drawing/2014/main" id="{A67EBB7D-F893-7D4B-5FE2-B412FD53ABD8}"/>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3408" y="5474066"/>
              <a:ext cx="978098" cy="987879"/>
            </a:xfrm>
            <a:prstGeom prst="rect">
              <a:avLst/>
            </a:prstGeom>
          </p:spPr>
        </p:pic>
        <p:sp>
          <p:nvSpPr>
            <p:cNvPr id="22" name="Ellipse 21">
              <a:extLst>
                <a:ext uri="{FF2B5EF4-FFF2-40B4-BE49-F238E27FC236}">
                  <a16:creationId xmlns:a16="http://schemas.microsoft.com/office/drawing/2014/main" id="{6B1C16DB-D47C-ED93-8C3A-D609E8364F2F}"/>
                </a:ext>
              </a:extLst>
            </p:cNvPr>
            <p:cNvSpPr/>
            <p:nvPr/>
          </p:nvSpPr>
          <p:spPr>
            <a:xfrm>
              <a:off x="1225934" y="5478393"/>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fr-CA" sz="3600" dirty="0">
                <a:solidFill>
                  <a:schemeClr val="bg1"/>
                </a:solidFill>
                <a:latin typeface="Aharoni" panose="02010803020104030203" pitchFamily="2" charset="-79"/>
                <a:cs typeface="Aharoni" panose="02010803020104030203" pitchFamily="2" charset="-79"/>
              </a:endParaRPr>
            </a:p>
          </p:txBody>
        </p:sp>
        <p:pic>
          <p:nvPicPr>
            <p:cNvPr id="23" name="Image 22">
              <a:extLst>
                <a:ext uri="{FF2B5EF4-FFF2-40B4-BE49-F238E27FC236}">
                  <a16:creationId xmlns:a16="http://schemas.microsoft.com/office/drawing/2014/main" id="{6B3D26D3-3EB6-F65E-28C4-5C74BA24FEC1}"/>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12625" r="12625"/>
            <a:stretch/>
          </p:blipFill>
          <p:spPr>
            <a:xfrm>
              <a:off x="1302259" y="5456792"/>
              <a:ext cx="887284" cy="1424812"/>
            </a:xfrm>
            <a:prstGeom prst="rect">
              <a:avLst/>
            </a:prstGeom>
          </p:spPr>
        </p:pic>
      </p:grpSp>
    </p:spTree>
    <p:extLst>
      <p:ext uri="{BB962C8B-B14F-4D97-AF65-F5344CB8AC3E}">
        <p14:creationId xmlns:p14="http://schemas.microsoft.com/office/powerpoint/2010/main" val="1845592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25" fill="hold">
                                          <p:stCondLst>
                                            <p:cond delay="0"/>
                                          </p:stCondLst>
                                        </p:cTn>
                                        <p:tgtEl>
                                          <p:spTgt spid="3"/>
                                        </p:tgtEl>
                                        <p:attrNameLst>
                                          <p:attrName>r</p:attrName>
                                        </p:attrNameLst>
                                      </p:cBhvr>
                                    </p:animRot>
                                    <p:animRot by="-240000">
                                      <p:cBhvr>
                                        <p:cTn id="16" dur="50" fill="hold">
                                          <p:stCondLst>
                                            <p:cond delay="50"/>
                                          </p:stCondLst>
                                        </p:cTn>
                                        <p:tgtEl>
                                          <p:spTgt spid="3"/>
                                        </p:tgtEl>
                                        <p:attrNameLst>
                                          <p:attrName>r</p:attrName>
                                        </p:attrNameLst>
                                      </p:cBhvr>
                                    </p:animRot>
                                    <p:animRot by="240000">
                                      <p:cBhvr>
                                        <p:cTn id="17" dur="50" fill="hold">
                                          <p:stCondLst>
                                            <p:cond delay="100"/>
                                          </p:stCondLst>
                                        </p:cTn>
                                        <p:tgtEl>
                                          <p:spTgt spid="3"/>
                                        </p:tgtEl>
                                        <p:attrNameLst>
                                          <p:attrName>r</p:attrName>
                                        </p:attrNameLst>
                                      </p:cBhvr>
                                    </p:animRot>
                                    <p:animRot by="-240000">
                                      <p:cBhvr>
                                        <p:cTn id="18" dur="50" fill="hold">
                                          <p:stCondLst>
                                            <p:cond delay="150"/>
                                          </p:stCondLst>
                                        </p:cTn>
                                        <p:tgtEl>
                                          <p:spTgt spid="3"/>
                                        </p:tgtEl>
                                        <p:attrNameLst>
                                          <p:attrName>r</p:attrName>
                                        </p:attrNameLst>
                                      </p:cBhvr>
                                    </p:animRot>
                                    <p:animRot by="120000">
                                      <p:cBhvr>
                                        <p:cTn id="19" dur="50" fill="hold">
                                          <p:stCondLst>
                                            <p:cond delay="2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1" presetClass="entr" presetSubtype="0" fill="hold" grpId="0" nodeType="withEffect">
                                  <p:stCondLst>
                                    <p:cond delay="25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25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1" presetClass="exit" presetSubtype="0" fill="hold" nodeType="with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par>
                                <p:cTn id="51" presetID="1" presetClass="exit" presetSubtype="0" fill="hold"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par>
                          <p:cTn id="67" fill="hold">
                            <p:stCondLst>
                              <p:cond delay="0"/>
                            </p:stCondLst>
                            <p:childTnLst>
                              <p:par>
                                <p:cTn id="68" presetID="22" presetClass="exit" presetSubtype="2" fill="hold" grpId="1" nodeType="afterEffect">
                                  <p:stCondLst>
                                    <p:cond delay="0"/>
                                  </p:stCondLst>
                                  <p:childTnLst>
                                    <p:animEffect transition="out" filter="wipe(right)">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par>
                                <p:cTn id="71" presetID="22" presetClass="exit" presetSubtype="4" fill="hold" nodeType="withEffect">
                                  <p:stCondLst>
                                    <p:cond delay="0"/>
                                  </p:stCondLst>
                                  <p:childTnLst>
                                    <p:animEffect transition="out" filter="wipe(down)">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 grpId="0" animBg="1"/>
      <p:bldP spid="2" grpId="1" animBg="1"/>
      <p:bldP spid="7" grpId="0" animBg="1"/>
      <p:bldP spid="7"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16703D93-ADDE-4C1A-C7FE-704207FAA6F7}"/>
            </a:ext>
          </a:extLst>
        </p:cNvPr>
        <p:cNvGrpSpPr/>
        <p:nvPr/>
      </p:nvGrpSpPr>
      <p:grpSpPr>
        <a:xfrm>
          <a:off x="0" y="0"/>
          <a:ext cx="0" cy="0"/>
          <a:chOff x="0" y="0"/>
          <a:chExt cx="0" cy="0"/>
        </a:xfrm>
      </p:grpSpPr>
      <p:pic>
        <p:nvPicPr>
          <p:cNvPr id="4" name="Image 3" descr="Une image contenant logo, symbole, Graphique&#10;&#10;Description générée automatiquement">
            <a:hlinkClick r:id="rId3" action="ppaction://hlinksldjump"/>
            <a:extLst>
              <a:ext uri="{FF2B5EF4-FFF2-40B4-BE49-F238E27FC236}">
                <a16:creationId xmlns:a16="http://schemas.microsoft.com/office/drawing/2014/main" id="{6F7874AE-BA09-36B9-579D-072B30899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292" y="5770756"/>
            <a:ext cx="951817" cy="947660"/>
          </a:xfrm>
          <a:prstGeom prst="rect">
            <a:avLst/>
          </a:prstGeom>
        </p:spPr>
      </p:pic>
      <p:grpSp>
        <p:nvGrpSpPr>
          <p:cNvPr id="3" name="Groupe 2">
            <a:extLst>
              <a:ext uri="{FF2B5EF4-FFF2-40B4-BE49-F238E27FC236}">
                <a16:creationId xmlns:a16="http://schemas.microsoft.com/office/drawing/2014/main" id="{6C117925-12F3-68EE-6842-3BF85C3C583E}"/>
              </a:ext>
            </a:extLst>
          </p:cNvPr>
          <p:cNvGrpSpPr/>
          <p:nvPr/>
        </p:nvGrpSpPr>
        <p:grpSpPr>
          <a:xfrm>
            <a:off x="3371850" y="704850"/>
            <a:ext cx="5448300" cy="5448300"/>
            <a:chOff x="3371850" y="704850"/>
            <a:chExt cx="5448300" cy="5448300"/>
          </a:xfrm>
        </p:grpSpPr>
        <p:sp>
          <p:nvSpPr>
            <p:cNvPr id="5" name="Ellipse 4">
              <a:extLst>
                <a:ext uri="{FF2B5EF4-FFF2-40B4-BE49-F238E27FC236}">
                  <a16:creationId xmlns:a16="http://schemas.microsoft.com/office/drawing/2014/main" id="{282A870B-8C62-3BEB-00A5-735972C172C3}"/>
                </a:ext>
              </a:extLst>
            </p:cNvPr>
            <p:cNvSpPr/>
            <p:nvPr/>
          </p:nvSpPr>
          <p:spPr>
            <a:xfrm>
              <a:off x="3371850" y="704850"/>
              <a:ext cx="5448300" cy="5448300"/>
            </a:xfrm>
            <a:prstGeom prst="ellipse">
              <a:avLst/>
            </a:prstGeom>
            <a:solidFill>
              <a:schemeClr val="bg1"/>
            </a:solidFill>
            <a:ln>
              <a:noFill/>
            </a:ln>
            <a:effectLst>
              <a:glow rad="393700">
                <a:srgbClr val="C1FFFF">
                  <a:alpha val="32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9228020B-9592-F4A6-57C7-8925135631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54383" y="2109550"/>
              <a:ext cx="3283234" cy="2638899"/>
            </a:xfrm>
            <a:prstGeom prst="rect">
              <a:avLst/>
            </a:prstGeom>
          </p:spPr>
        </p:pic>
      </p:grpSp>
      <p:sp>
        <p:nvSpPr>
          <p:cNvPr id="2" name="Rectangle : coins arrondis 1">
            <a:extLst>
              <a:ext uri="{FF2B5EF4-FFF2-40B4-BE49-F238E27FC236}">
                <a16:creationId xmlns:a16="http://schemas.microsoft.com/office/drawing/2014/main" id="{42BF7C12-AC2F-6A2A-B61E-03D4B6287FB2}"/>
              </a:ext>
            </a:extLst>
          </p:cNvPr>
          <p:cNvSpPr/>
          <p:nvPr/>
        </p:nvSpPr>
        <p:spPr>
          <a:xfrm>
            <a:off x="-181356" y="0"/>
            <a:ext cx="6522339" cy="468629"/>
          </a:xfrm>
          <a:prstGeom prst="roundRect">
            <a:avLst/>
          </a:prstGeom>
          <a:solidFill>
            <a:srgbClr val="B5E3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solidFill>
            </a:endParaRPr>
          </a:p>
        </p:txBody>
      </p:sp>
      <p:sp>
        <p:nvSpPr>
          <p:cNvPr id="7" name="B Seg">
            <a:extLst>
              <a:ext uri="{FF2B5EF4-FFF2-40B4-BE49-F238E27FC236}">
                <a16:creationId xmlns:a16="http://schemas.microsoft.com/office/drawing/2014/main" id="{83933365-877A-B8FC-C602-955A186CD587}"/>
              </a:ext>
            </a:extLst>
          </p:cNvPr>
          <p:cNvSpPr/>
          <p:nvPr/>
        </p:nvSpPr>
        <p:spPr>
          <a:xfrm>
            <a:off x="619369" y="49531"/>
            <a:ext cx="2752481" cy="338892"/>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Segmentation syllabique</a:t>
            </a:r>
          </a:p>
        </p:txBody>
      </p:sp>
      <p:sp>
        <p:nvSpPr>
          <p:cNvPr id="8" name="BPhonèeme">
            <a:extLst>
              <a:ext uri="{FF2B5EF4-FFF2-40B4-BE49-F238E27FC236}">
                <a16:creationId xmlns:a16="http://schemas.microsoft.com/office/drawing/2014/main" id="{E0706CCA-F299-3695-6721-7B64CA31A034}"/>
              </a:ext>
            </a:extLst>
          </p:cNvPr>
          <p:cNvSpPr/>
          <p:nvPr/>
        </p:nvSpPr>
        <p:spPr>
          <a:xfrm>
            <a:off x="3482159" y="49530"/>
            <a:ext cx="2752481" cy="338891"/>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Phonème initial</a:t>
            </a:r>
          </a:p>
        </p:txBody>
      </p:sp>
      <p:pic>
        <p:nvPicPr>
          <p:cNvPr id="9" name="DÉroule">
            <a:extLst>
              <a:ext uri="{FF2B5EF4-FFF2-40B4-BE49-F238E27FC236}">
                <a16:creationId xmlns:a16="http://schemas.microsoft.com/office/drawing/2014/main" id="{67F0E374-0EE1-1A7B-2C25-666D626242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0" y="29438"/>
            <a:ext cx="362993" cy="360222"/>
          </a:xfrm>
          <a:prstGeom prst="rect">
            <a:avLst/>
          </a:prstGeom>
        </p:spPr>
      </p:pic>
      <p:pic>
        <p:nvPicPr>
          <p:cNvPr id="10" name="Rétracte">
            <a:extLst>
              <a:ext uri="{FF2B5EF4-FFF2-40B4-BE49-F238E27FC236}">
                <a16:creationId xmlns:a16="http://schemas.microsoft.com/office/drawing/2014/main" id="{97130196-A528-1BF5-3AF6-60602C5FFF2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510" y="28200"/>
            <a:ext cx="362993" cy="360222"/>
          </a:xfrm>
          <a:prstGeom prst="rect">
            <a:avLst/>
          </a:prstGeom>
        </p:spPr>
      </p:pic>
      <p:grpSp>
        <p:nvGrpSpPr>
          <p:cNvPr id="11" name="Groupe 10">
            <a:extLst>
              <a:ext uri="{FF2B5EF4-FFF2-40B4-BE49-F238E27FC236}">
                <a16:creationId xmlns:a16="http://schemas.microsoft.com/office/drawing/2014/main" id="{C64879C9-8911-3973-0B67-4CBB9619EB8C}"/>
              </a:ext>
            </a:extLst>
          </p:cNvPr>
          <p:cNvGrpSpPr/>
          <p:nvPr/>
        </p:nvGrpSpPr>
        <p:grpSpPr>
          <a:xfrm>
            <a:off x="619420" y="448731"/>
            <a:ext cx="5448300" cy="1148957"/>
            <a:chOff x="363920" y="4607756"/>
            <a:chExt cx="5448300" cy="1148957"/>
          </a:xfrm>
        </p:grpSpPr>
        <p:sp>
          <p:nvSpPr>
            <p:cNvPr id="12" name="il/elle">
              <a:extLst>
                <a:ext uri="{FF2B5EF4-FFF2-40B4-BE49-F238E27FC236}">
                  <a16:creationId xmlns:a16="http://schemas.microsoft.com/office/drawing/2014/main" id="{BCA2AF12-9DB3-C879-194C-A051C7BF3B5E}"/>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13" name="Ellipse 12">
              <a:extLst>
                <a:ext uri="{FF2B5EF4-FFF2-40B4-BE49-F238E27FC236}">
                  <a16:creationId xmlns:a16="http://schemas.microsoft.com/office/drawing/2014/main" id="{68AF02EA-F383-DB17-92BE-AD1AF900D389}"/>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14" name="Ellipse 13">
              <a:extLst>
                <a:ext uri="{FF2B5EF4-FFF2-40B4-BE49-F238E27FC236}">
                  <a16:creationId xmlns:a16="http://schemas.microsoft.com/office/drawing/2014/main" id="{8933D003-0F6B-FA94-33E6-C0D7E089035D}"/>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15" name="Ellipse 14">
              <a:extLst>
                <a:ext uri="{FF2B5EF4-FFF2-40B4-BE49-F238E27FC236}">
                  <a16:creationId xmlns:a16="http://schemas.microsoft.com/office/drawing/2014/main" id="{65B04B4B-C6B2-4A9A-83C2-2415EFCA7869}"/>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16" name="Ellipse 15">
              <a:extLst>
                <a:ext uri="{FF2B5EF4-FFF2-40B4-BE49-F238E27FC236}">
                  <a16:creationId xmlns:a16="http://schemas.microsoft.com/office/drawing/2014/main" id="{90D68F8A-F16D-F009-66D3-BE64286BD4D3}"/>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7" name="GR phonème">
            <a:extLst>
              <a:ext uri="{FF2B5EF4-FFF2-40B4-BE49-F238E27FC236}">
                <a16:creationId xmlns:a16="http://schemas.microsoft.com/office/drawing/2014/main" id="{7C258C4C-6220-806A-A9C4-7B7CCA29AB34}"/>
              </a:ext>
            </a:extLst>
          </p:cNvPr>
          <p:cNvGrpSpPr/>
          <p:nvPr/>
        </p:nvGrpSpPr>
        <p:grpSpPr>
          <a:xfrm>
            <a:off x="621377" y="416674"/>
            <a:ext cx="5721563" cy="1424812"/>
            <a:chOff x="177783" y="5404837"/>
            <a:chExt cx="5721563" cy="1424812"/>
          </a:xfrm>
        </p:grpSpPr>
        <p:grpSp>
          <p:nvGrpSpPr>
            <p:cNvPr id="18" name="Groupe 17">
              <a:extLst>
                <a:ext uri="{FF2B5EF4-FFF2-40B4-BE49-F238E27FC236}">
                  <a16:creationId xmlns:a16="http://schemas.microsoft.com/office/drawing/2014/main" id="{B4B4DF6F-5729-9625-C42C-F093CCA41C6F}"/>
                </a:ext>
              </a:extLst>
            </p:cNvPr>
            <p:cNvGrpSpPr/>
            <p:nvPr/>
          </p:nvGrpSpPr>
          <p:grpSpPr>
            <a:xfrm>
              <a:off x="177783" y="5436894"/>
              <a:ext cx="5448300" cy="1148957"/>
              <a:chOff x="363920" y="4607756"/>
              <a:chExt cx="5448300" cy="1148957"/>
            </a:xfrm>
          </p:grpSpPr>
          <p:sp>
            <p:nvSpPr>
              <p:cNvPr id="26" name="il/elle">
                <a:extLst>
                  <a:ext uri="{FF2B5EF4-FFF2-40B4-BE49-F238E27FC236}">
                    <a16:creationId xmlns:a16="http://schemas.microsoft.com/office/drawing/2014/main" id="{91C1660B-00C1-18A8-CC12-506CEEC2279C}"/>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27" name="Ellipse 26">
                <a:extLst>
                  <a:ext uri="{FF2B5EF4-FFF2-40B4-BE49-F238E27FC236}">
                    <a16:creationId xmlns:a16="http://schemas.microsoft.com/office/drawing/2014/main" id="{9526238F-7B39-8AA7-13A5-3C990599729F}"/>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28" name="Ellipse 27">
                <a:extLst>
                  <a:ext uri="{FF2B5EF4-FFF2-40B4-BE49-F238E27FC236}">
                    <a16:creationId xmlns:a16="http://schemas.microsoft.com/office/drawing/2014/main" id="{1545A2F0-357A-9CD3-5F82-2DCB64571BD0}"/>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29" name="Ellipse 28">
                <a:extLst>
                  <a:ext uri="{FF2B5EF4-FFF2-40B4-BE49-F238E27FC236}">
                    <a16:creationId xmlns:a16="http://schemas.microsoft.com/office/drawing/2014/main" id="{1E028189-2FAD-CB3C-B646-E3700BC185E7}"/>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30" name="Ellipse 29">
                <a:extLst>
                  <a:ext uri="{FF2B5EF4-FFF2-40B4-BE49-F238E27FC236}">
                    <a16:creationId xmlns:a16="http://schemas.microsoft.com/office/drawing/2014/main" id="{C3B42586-CF26-7175-51B4-1E6D39C847E0}"/>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9" name="Groupe 18">
              <a:extLst>
                <a:ext uri="{FF2B5EF4-FFF2-40B4-BE49-F238E27FC236}">
                  <a16:creationId xmlns:a16="http://schemas.microsoft.com/office/drawing/2014/main" id="{A82A9F77-B67C-6CC3-76F9-CDD4E7ABFC0A}"/>
                </a:ext>
              </a:extLst>
            </p:cNvPr>
            <p:cNvGrpSpPr/>
            <p:nvPr/>
          </p:nvGrpSpPr>
          <p:grpSpPr>
            <a:xfrm>
              <a:off x="451046" y="5456792"/>
              <a:ext cx="5448300" cy="1129059"/>
              <a:chOff x="363920" y="4607756"/>
              <a:chExt cx="5448300" cy="1129059"/>
            </a:xfrm>
          </p:grpSpPr>
          <p:sp>
            <p:nvSpPr>
              <p:cNvPr id="24" name="il/elle">
                <a:extLst>
                  <a:ext uri="{FF2B5EF4-FFF2-40B4-BE49-F238E27FC236}">
                    <a16:creationId xmlns:a16="http://schemas.microsoft.com/office/drawing/2014/main" id="{49198A9C-7395-148D-BD56-4840DDAA8FD8}"/>
                  </a:ext>
                </a:extLst>
              </p:cNvPr>
              <p:cNvSpPr/>
              <p:nvPr/>
            </p:nvSpPr>
            <p:spPr>
              <a:xfrm>
                <a:off x="363920" y="4607756"/>
                <a:ext cx="5448300" cy="1129059"/>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800" b="1" dirty="0">
                  <a:solidFill>
                    <a:schemeClr val="accent1"/>
                  </a:solidFill>
                </a:endParaRPr>
              </a:p>
            </p:txBody>
          </p:sp>
          <p:sp>
            <p:nvSpPr>
              <p:cNvPr id="25" name="Ellipse 24">
                <a:extLst>
                  <a:ext uri="{FF2B5EF4-FFF2-40B4-BE49-F238E27FC236}">
                    <a16:creationId xmlns:a16="http://schemas.microsoft.com/office/drawing/2014/main" id="{D2764229-C909-FFAC-4983-02DCFCFF9185}"/>
                  </a:ext>
                </a:extLst>
              </p:cNvPr>
              <p:cNvSpPr/>
              <p:nvPr/>
            </p:nvSpPr>
            <p:spPr>
              <a:xfrm>
                <a:off x="4379005" y="4607829"/>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CA" sz="4400" dirty="0">
                    <a:solidFill>
                      <a:schemeClr val="bg1"/>
                    </a:solidFill>
                    <a:latin typeface="Aharoni" panose="02010803020104030203" pitchFamily="2" charset="-79"/>
                    <a:cs typeface="Aharoni" panose="02010803020104030203" pitchFamily="2" charset="-79"/>
                  </a:rPr>
                  <a:t>ha</a:t>
                </a:r>
                <a:endParaRPr lang="fr-CA" sz="3600" dirty="0">
                  <a:solidFill>
                    <a:schemeClr val="bg1"/>
                  </a:solidFill>
                  <a:latin typeface="Aharoni" panose="02010803020104030203" pitchFamily="2" charset="-79"/>
                  <a:cs typeface="Aharoni" panose="02010803020104030203" pitchFamily="2" charset="-79"/>
                </a:endParaRPr>
              </a:p>
            </p:txBody>
          </p:sp>
        </p:grpSp>
        <p:pic>
          <p:nvPicPr>
            <p:cNvPr id="20" name="Image 19" descr="Une image contenant Graphique, conception&#10;&#10;Description générée automatiquement">
              <a:extLst>
                <a:ext uri="{FF2B5EF4-FFF2-40B4-BE49-F238E27FC236}">
                  <a16:creationId xmlns:a16="http://schemas.microsoft.com/office/drawing/2014/main" id="{A4823F91-7831-6474-C0CD-48D78196A251}"/>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317" y="5482266"/>
              <a:ext cx="641460" cy="996056"/>
            </a:xfrm>
            <a:prstGeom prst="rect">
              <a:avLst/>
            </a:prstGeom>
          </p:spPr>
        </p:pic>
        <p:pic>
          <p:nvPicPr>
            <p:cNvPr id="21" name="Image 20" descr="Une image contenant croquis, capture d’écran, Graphique, conception&#10;&#10;Description générée automatiquement">
              <a:extLst>
                <a:ext uri="{FF2B5EF4-FFF2-40B4-BE49-F238E27FC236}">
                  <a16:creationId xmlns:a16="http://schemas.microsoft.com/office/drawing/2014/main" id="{57411CAD-D845-969B-695F-41ACCF4A8801}"/>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3408" y="5474066"/>
              <a:ext cx="978098" cy="987879"/>
            </a:xfrm>
            <a:prstGeom prst="rect">
              <a:avLst/>
            </a:prstGeom>
          </p:spPr>
        </p:pic>
        <p:sp>
          <p:nvSpPr>
            <p:cNvPr id="22" name="Ellipse 21">
              <a:extLst>
                <a:ext uri="{FF2B5EF4-FFF2-40B4-BE49-F238E27FC236}">
                  <a16:creationId xmlns:a16="http://schemas.microsoft.com/office/drawing/2014/main" id="{75D8484B-5399-92BE-23D1-1312EECA8C0C}"/>
                </a:ext>
              </a:extLst>
            </p:cNvPr>
            <p:cNvSpPr/>
            <p:nvPr/>
          </p:nvSpPr>
          <p:spPr>
            <a:xfrm>
              <a:off x="1225934" y="5478393"/>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fr-CA" sz="3600" dirty="0">
                <a:solidFill>
                  <a:schemeClr val="bg1"/>
                </a:solidFill>
                <a:latin typeface="Aharoni" panose="02010803020104030203" pitchFamily="2" charset="-79"/>
                <a:cs typeface="Aharoni" panose="02010803020104030203" pitchFamily="2" charset="-79"/>
              </a:endParaRPr>
            </a:p>
          </p:txBody>
        </p:sp>
        <p:pic>
          <p:nvPicPr>
            <p:cNvPr id="23" name="Image 22">
              <a:extLst>
                <a:ext uri="{FF2B5EF4-FFF2-40B4-BE49-F238E27FC236}">
                  <a16:creationId xmlns:a16="http://schemas.microsoft.com/office/drawing/2014/main" id="{D111BBFA-4681-499C-1E8E-541FF346E189}"/>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11333" r="11333"/>
            <a:stretch/>
          </p:blipFill>
          <p:spPr>
            <a:xfrm>
              <a:off x="1302259" y="5404837"/>
              <a:ext cx="887284" cy="1424812"/>
            </a:xfrm>
            <a:prstGeom prst="rect">
              <a:avLst/>
            </a:prstGeom>
          </p:spPr>
        </p:pic>
      </p:grpSp>
    </p:spTree>
    <p:extLst>
      <p:ext uri="{BB962C8B-B14F-4D97-AF65-F5344CB8AC3E}">
        <p14:creationId xmlns:p14="http://schemas.microsoft.com/office/powerpoint/2010/main" val="559744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25" fill="hold">
                                          <p:stCondLst>
                                            <p:cond delay="0"/>
                                          </p:stCondLst>
                                        </p:cTn>
                                        <p:tgtEl>
                                          <p:spTgt spid="3"/>
                                        </p:tgtEl>
                                        <p:attrNameLst>
                                          <p:attrName>r</p:attrName>
                                        </p:attrNameLst>
                                      </p:cBhvr>
                                    </p:animRot>
                                    <p:animRot by="-240000">
                                      <p:cBhvr>
                                        <p:cTn id="16" dur="50" fill="hold">
                                          <p:stCondLst>
                                            <p:cond delay="50"/>
                                          </p:stCondLst>
                                        </p:cTn>
                                        <p:tgtEl>
                                          <p:spTgt spid="3"/>
                                        </p:tgtEl>
                                        <p:attrNameLst>
                                          <p:attrName>r</p:attrName>
                                        </p:attrNameLst>
                                      </p:cBhvr>
                                    </p:animRot>
                                    <p:animRot by="240000">
                                      <p:cBhvr>
                                        <p:cTn id="17" dur="50" fill="hold">
                                          <p:stCondLst>
                                            <p:cond delay="100"/>
                                          </p:stCondLst>
                                        </p:cTn>
                                        <p:tgtEl>
                                          <p:spTgt spid="3"/>
                                        </p:tgtEl>
                                        <p:attrNameLst>
                                          <p:attrName>r</p:attrName>
                                        </p:attrNameLst>
                                      </p:cBhvr>
                                    </p:animRot>
                                    <p:animRot by="-240000">
                                      <p:cBhvr>
                                        <p:cTn id="18" dur="50" fill="hold">
                                          <p:stCondLst>
                                            <p:cond delay="150"/>
                                          </p:stCondLst>
                                        </p:cTn>
                                        <p:tgtEl>
                                          <p:spTgt spid="3"/>
                                        </p:tgtEl>
                                        <p:attrNameLst>
                                          <p:attrName>r</p:attrName>
                                        </p:attrNameLst>
                                      </p:cBhvr>
                                    </p:animRot>
                                    <p:animRot by="120000">
                                      <p:cBhvr>
                                        <p:cTn id="19" dur="50" fill="hold">
                                          <p:stCondLst>
                                            <p:cond delay="2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1" presetClass="entr" presetSubtype="0" fill="hold" grpId="0" nodeType="withEffect">
                                  <p:stCondLst>
                                    <p:cond delay="25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25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1" presetClass="exit" presetSubtype="0" fill="hold" nodeType="with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par>
                                <p:cTn id="51" presetID="1" presetClass="exit" presetSubtype="0" fill="hold"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par>
                          <p:cTn id="67" fill="hold">
                            <p:stCondLst>
                              <p:cond delay="0"/>
                            </p:stCondLst>
                            <p:childTnLst>
                              <p:par>
                                <p:cTn id="68" presetID="22" presetClass="exit" presetSubtype="2" fill="hold" grpId="1" nodeType="afterEffect">
                                  <p:stCondLst>
                                    <p:cond delay="0"/>
                                  </p:stCondLst>
                                  <p:childTnLst>
                                    <p:animEffect transition="out" filter="wipe(right)">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par>
                                <p:cTn id="71" presetID="22" presetClass="exit" presetSubtype="4" fill="hold" nodeType="withEffect">
                                  <p:stCondLst>
                                    <p:cond delay="0"/>
                                  </p:stCondLst>
                                  <p:childTnLst>
                                    <p:animEffect transition="out" filter="wipe(down)">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 grpId="0" animBg="1"/>
      <p:bldP spid="2" grpId="1" animBg="1"/>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F8505B76-04F5-C000-A93D-19704FCE359B}"/>
            </a:ext>
          </a:extLst>
        </p:cNvPr>
        <p:cNvGrpSpPr/>
        <p:nvPr/>
      </p:nvGrpSpPr>
      <p:grpSpPr>
        <a:xfrm>
          <a:off x="0" y="0"/>
          <a:ext cx="0" cy="0"/>
          <a:chOff x="0" y="0"/>
          <a:chExt cx="0" cy="0"/>
        </a:xfrm>
      </p:grpSpPr>
      <p:pic>
        <p:nvPicPr>
          <p:cNvPr id="4" name="Image 3" descr="Une image contenant logo, symbole, Graphique&#10;&#10;Description générée automatiquement">
            <a:hlinkClick r:id="rId3" action="ppaction://hlinksldjump"/>
            <a:extLst>
              <a:ext uri="{FF2B5EF4-FFF2-40B4-BE49-F238E27FC236}">
                <a16:creationId xmlns:a16="http://schemas.microsoft.com/office/drawing/2014/main" id="{802C476F-ECE6-101C-C2C0-C0178F056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292" y="5770756"/>
            <a:ext cx="951817" cy="947660"/>
          </a:xfrm>
          <a:prstGeom prst="rect">
            <a:avLst/>
          </a:prstGeom>
        </p:spPr>
      </p:pic>
      <p:grpSp>
        <p:nvGrpSpPr>
          <p:cNvPr id="3" name="Groupe 2">
            <a:extLst>
              <a:ext uri="{FF2B5EF4-FFF2-40B4-BE49-F238E27FC236}">
                <a16:creationId xmlns:a16="http://schemas.microsoft.com/office/drawing/2014/main" id="{42C3C5FE-4652-D809-F4E4-937733220A85}"/>
              </a:ext>
            </a:extLst>
          </p:cNvPr>
          <p:cNvGrpSpPr/>
          <p:nvPr/>
        </p:nvGrpSpPr>
        <p:grpSpPr>
          <a:xfrm>
            <a:off x="3371850" y="704850"/>
            <a:ext cx="5448300" cy="5448300"/>
            <a:chOff x="3371850" y="704850"/>
            <a:chExt cx="5448300" cy="5448300"/>
          </a:xfrm>
        </p:grpSpPr>
        <p:sp>
          <p:nvSpPr>
            <p:cNvPr id="5" name="Ellipse 4">
              <a:extLst>
                <a:ext uri="{FF2B5EF4-FFF2-40B4-BE49-F238E27FC236}">
                  <a16:creationId xmlns:a16="http://schemas.microsoft.com/office/drawing/2014/main" id="{1B59CD35-31D0-AD1E-3CF5-8664D95E15E4}"/>
                </a:ext>
              </a:extLst>
            </p:cNvPr>
            <p:cNvSpPr/>
            <p:nvPr/>
          </p:nvSpPr>
          <p:spPr>
            <a:xfrm>
              <a:off x="3371850" y="704850"/>
              <a:ext cx="5448300" cy="5448300"/>
            </a:xfrm>
            <a:prstGeom prst="ellipse">
              <a:avLst/>
            </a:prstGeom>
            <a:solidFill>
              <a:schemeClr val="bg1"/>
            </a:solidFill>
            <a:ln>
              <a:noFill/>
            </a:ln>
            <a:effectLst>
              <a:glow rad="393700">
                <a:srgbClr val="C1FFFF">
                  <a:alpha val="32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98230D61-F969-02C7-C1E6-7B5EA47A1D1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51065" y="1884065"/>
              <a:ext cx="3089870" cy="3089870"/>
            </a:xfrm>
            <a:prstGeom prst="rect">
              <a:avLst/>
            </a:prstGeom>
          </p:spPr>
        </p:pic>
      </p:grpSp>
      <p:sp>
        <p:nvSpPr>
          <p:cNvPr id="2" name="Rectangle : coins arrondis 1">
            <a:extLst>
              <a:ext uri="{FF2B5EF4-FFF2-40B4-BE49-F238E27FC236}">
                <a16:creationId xmlns:a16="http://schemas.microsoft.com/office/drawing/2014/main" id="{1AF1FB14-C495-924D-FDC0-8AF4A6656F7B}"/>
              </a:ext>
            </a:extLst>
          </p:cNvPr>
          <p:cNvSpPr/>
          <p:nvPr/>
        </p:nvSpPr>
        <p:spPr>
          <a:xfrm>
            <a:off x="-181356" y="0"/>
            <a:ext cx="6522339" cy="468629"/>
          </a:xfrm>
          <a:prstGeom prst="roundRect">
            <a:avLst/>
          </a:prstGeom>
          <a:solidFill>
            <a:srgbClr val="B5E3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solidFill>
            </a:endParaRPr>
          </a:p>
        </p:txBody>
      </p:sp>
      <p:sp>
        <p:nvSpPr>
          <p:cNvPr id="7" name="B Seg">
            <a:extLst>
              <a:ext uri="{FF2B5EF4-FFF2-40B4-BE49-F238E27FC236}">
                <a16:creationId xmlns:a16="http://schemas.microsoft.com/office/drawing/2014/main" id="{6B6A260F-F2E0-E2DF-DCC7-553E7F3CE667}"/>
              </a:ext>
            </a:extLst>
          </p:cNvPr>
          <p:cNvSpPr/>
          <p:nvPr/>
        </p:nvSpPr>
        <p:spPr>
          <a:xfrm>
            <a:off x="619369" y="49531"/>
            <a:ext cx="2752481" cy="338892"/>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Segmentation syllabique</a:t>
            </a:r>
          </a:p>
        </p:txBody>
      </p:sp>
      <p:sp>
        <p:nvSpPr>
          <p:cNvPr id="8" name="BPhonèeme">
            <a:extLst>
              <a:ext uri="{FF2B5EF4-FFF2-40B4-BE49-F238E27FC236}">
                <a16:creationId xmlns:a16="http://schemas.microsoft.com/office/drawing/2014/main" id="{282D4D69-32D6-3222-B91C-DF9F1E66E81C}"/>
              </a:ext>
            </a:extLst>
          </p:cNvPr>
          <p:cNvSpPr/>
          <p:nvPr/>
        </p:nvSpPr>
        <p:spPr>
          <a:xfrm>
            <a:off x="3482159" y="49530"/>
            <a:ext cx="2752481" cy="338891"/>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Phonème initial</a:t>
            </a:r>
          </a:p>
        </p:txBody>
      </p:sp>
      <p:pic>
        <p:nvPicPr>
          <p:cNvPr id="9" name="DÉroule">
            <a:extLst>
              <a:ext uri="{FF2B5EF4-FFF2-40B4-BE49-F238E27FC236}">
                <a16:creationId xmlns:a16="http://schemas.microsoft.com/office/drawing/2014/main" id="{968582C3-F552-D1CA-22E8-DA3049C6D5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0" y="29438"/>
            <a:ext cx="362993" cy="360222"/>
          </a:xfrm>
          <a:prstGeom prst="rect">
            <a:avLst/>
          </a:prstGeom>
        </p:spPr>
      </p:pic>
      <p:pic>
        <p:nvPicPr>
          <p:cNvPr id="10" name="Rétracte">
            <a:extLst>
              <a:ext uri="{FF2B5EF4-FFF2-40B4-BE49-F238E27FC236}">
                <a16:creationId xmlns:a16="http://schemas.microsoft.com/office/drawing/2014/main" id="{C6AD54BD-EC4B-D605-D5F3-2CCC214A52A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510" y="28200"/>
            <a:ext cx="362993" cy="360222"/>
          </a:xfrm>
          <a:prstGeom prst="rect">
            <a:avLst/>
          </a:prstGeom>
        </p:spPr>
      </p:pic>
      <p:grpSp>
        <p:nvGrpSpPr>
          <p:cNvPr id="11" name="Groupe 10">
            <a:extLst>
              <a:ext uri="{FF2B5EF4-FFF2-40B4-BE49-F238E27FC236}">
                <a16:creationId xmlns:a16="http://schemas.microsoft.com/office/drawing/2014/main" id="{A458D276-8D0B-4248-4DD1-DA38A1D0B827}"/>
              </a:ext>
            </a:extLst>
          </p:cNvPr>
          <p:cNvGrpSpPr/>
          <p:nvPr/>
        </p:nvGrpSpPr>
        <p:grpSpPr>
          <a:xfrm>
            <a:off x="619420" y="448731"/>
            <a:ext cx="5448300" cy="1148957"/>
            <a:chOff x="363920" y="4607756"/>
            <a:chExt cx="5448300" cy="1148957"/>
          </a:xfrm>
        </p:grpSpPr>
        <p:sp>
          <p:nvSpPr>
            <p:cNvPr id="12" name="il/elle">
              <a:extLst>
                <a:ext uri="{FF2B5EF4-FFF2-40B4-BE49-F238E27FC236}">
                  <a16:creationId xmlns:a16="http://schemas.microsoft.com/office/drawing/2014/main" id="{26473689-709E-7065-E587-6399861675FB}"/>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13" name="Ellipse 12">
              <a:extLst>
                <a:ext uri="{FF2B5EF4-FFF2-40B4-BE49-F238E27FC236}">
                  <a16:creationId xmlns:a16="http://schemas.microsoft.com/office/drawing/2014/main" id="{40BF127A-400F-F6F3-2E51-BC9BCB131955}"/>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14" name="Ellipse 13">
              <a:extLst>
                <a:ext uri="{FF2B5EF4-FFF2-40B4-BE49-F238E27FC236}">
                  <a16:creationId xmlns:a16="http://schemas.microsoft.com/office/drawing/2014/main" id="{1D597771-5E21-56BE-FD27-5F715FAA80B4}"/>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15" name="Ellipse 14">
              <a:extLst>
                <a:ext uri="{FF2B5EF4-FFF2-40B4-BE49-F238E27FC236}">
                  <a16:creationId xmlns:a16="http://schemas.microsoft.com/office/drawing/2014/main" id="{3C5AF94E-16B8-3CCE-3418-117B25C184DC}"/>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16" name="Ellipse 15">
              <a:extLst>
                <a:ext uri="{FF2B5EF4-FFF2-40B4-BE49-F238E27FC236}">
                  <a16:creationId xmlns:a16="http://schemas.microsoft.com/office/drawing/2014/main" id="{16564CE6-D839-F2AE-4569-1C429FCD8A7C}"/>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7" name="GR phonème">
            <a:extLst>
              <a:ext uri="{FF2B5EF4-FFF2-40B4-BE49-F238E27FC236}">
                <a16:creationId xmlns:a16="http://schemas.microsoft.com/office/drawing/2014/main" id="{544C9244-A55F-FF86-0D12-050E9213ECD1}"/>
              </a:ext>
            </a:extLst>
          </p:cNvPr>
          <p:cNvGrpSpPr/>
          <p:nvPr/>
        </p:nvGrpSpPr>
        <p:grpSpPr>
          <a:xfrm>
            <a:off x="621377" y="448731"/>
            <a:ext cx="5721563" cy="1444710"/>
            <a:chOff x="177783" y="5436894"/>
            <a:chExt cx="5721563" cy="1444710"/>
          </a:xfrm>
        </p:grpSpPr>
        <p:grpSp>
          <p:nvGrpSpPr>
            <p:cNvPr id="18" name="Groupe 17">
              <a:extLst>
                <a:ext uri="{FF2B5EF4-FFF2-40B4-BE49-F238E27FC236}">
                  <a16:creationId xmlns:a16="http://schemas.microsoft.com/office/drawing/2014/main" id="{27B77FAE-A1A7-1760-BF55-4698168FAC32}"/>
                </a:ext>
              </a:extLst>
            </p:cNvPr>
            <p:cNvGrpSpPr/>
            <p:nvPr/>
          </p:nvGrpSpPr>
          <p:grpSpPr>
            <a:xfrm>
              <a:off x="177783" y="5436894"/>
              <a:ext cx="5448300" cy="1148957"/>
              <a:chOff x="363920" y="4607756"/>
              <a:chExt cx="5448300" cy="1148957"/>
            </a:xfrm>
          </p:grpSpPr>
          <p:sp>
            <p:nvSpPr>
              <p:cNvPr id="26" name="il/elle">
                <a:extLst>
                  <a:ext uri="{FF2B5EF4-FFF2-40B4-BE49-F238E27FC236}">
                    <a16:creationId xmlns:a16="http://schemas.microsoft.com/office/drawing/2014/main" id="{AF76D9EF-4486-BB0E-5A54-B756A8CFABC6}"/>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27" name="Ellipse 26">
                <a:extLst>
                  <a:ext uri="{FF2B5EF4-FFF2-40B4-BE49-F238E27FC236}">
                    <a16:creationId xmlns:a16="http://schemas.microsoft.com/office/drawing/2014/main" id="{3AF3F2CF-F6B7-DB2A-A294-9F27A2B1098C}"/>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28" name="Ellipse 27">
                <a:extLst>
                  <a:ext uri="{FF2B5EF4-FFF2-40B4-BE49-F238E27FC236}">
                    <a16:creationId xmlns:a16="http://schemas.microsoft.com/office/drawing/2014/main" id="{5DBFE873-76F5-2174-3F01-2B17F20FD3FF}"/>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29" name="Ellipse 28">
                <a:extLst>
                  <a:ext uri="{FF2B5EF4-FFF2-40B4-BE49-F238E27FC236}">
                    <a16:creationId xmlns:a16="http://schemas.microsoft.com/office/drawing/2014/main" id="{3604A84F-6044-5ADD-B534-211DE385F3FA}"/>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30" name="Ellipse 29">
                <a:extLst>
                  <a:ext uri="{FF2B5EF4-FFF2-40B4-BE49-F238E27FC236}">
                    <a16:creationId xmlns:a16="http://schemas.microsoft.com/office/drawing/2014/main" id="{211C56A5-EC6E-4400-3FF0-BEBFA754FB84}"/>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19" name="Groupe 18">
              <a:extLst>
                <a:ext uri="{FF2B5EF4-FFF2-40B4-BE49-F238E27FC236}">
                  <a16:creationId xmlns:a16="http://schemas.microsoft.com/office/drawing/2014/main" id="{013D7538-FF8F-2112-77A7-C58AF2569E45}"/>
                </a:ext>
              </a:extLst>
            </p:cNvPr>
            <p:cNvGrpSpPr/>
            <p:nvPr/>
          </p:nvGrpSpPr>
          <p:grpSpPr>
            <a:xfrm>
              <a:off x="451046" y="5456792"/>
              <a:ext cx="5448300" cy="1129059"/>
              <a:chOff x="363920" y="4607756"/>
              <a:chExt cx="5448300" cy="1129059"/>
            </a:xfrm>
          </p:grpSpPr>
          <p:sp>
            <p:nvSpPr>
              <p:cNvPr id="24" name="il/elle">
                <a:extLst>
                  <a:ext uri="{FF2B5EF4-FFF2-40B4-BE49-F238E27FC236}">
                    <a16:creationId xmlns:a16="http://schemas.microsoft.com/office/drawing/2014/main" id="{70387809-AE45-90EA-F094-88E1FD860683}"/>
                  </a:ext>
                </a:extLst>
              </p:cNvPr>
              <p:cNvSpPr/>
              <p:nvPr/>
            </p:nvSpPr>
            <p:spPr>
              <a:xfrm>
                <a:off x="363920" y="4607756"/>
                <a:ext cx="5448300" cy="1129059"/>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800" b="1" dirty="0">
                  <a:solidFill>
                    <a:schemeClr val="accent1"/>
                  </a:solidFill>
                </a:endParaRPr>
              </a:p>
            </p:txBody>
          </p:sp>
          <p:sp>
            <p:nvSpPr>
              <p:cNvPr id="25" name="Ellipse 24">
                <a:extLst>
                  <a:ext uri="{FF2B5EF4-FFF2-40B4-BE49-F238E27FC236}">
                    <a16:creationId xmlns:a16="http://schemas.microsoft.com/office/drawing/2014/main" id="{D0A76EDA-C002-134A-3CC0-FBFD71535028}"/>
                  </a:ext>
                </a:extLst>
              </p:cNvPr>
              <p:cNvSpPr/>
              <p:nvPr/>
            </p:nvSpPr>
            <p:spPr>
              <a:xfrm>
                <a:off x="4379005" y="4607829"/>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CA" sz="4400" dirty="0">
                    <a:solidFill>
                      <a:schemeClr val="bg1"/>
                    </a:solidFill>
                    <a:latin typeface="Aharoni" panose="02010803020104030203" pitchFamily="2" charset="-79"/>
                    <a:cs typeface="Aharoni" panose="02010803020104030203" pitchFamily="2" charset="-79"/>
                  </a:rPr>
                  <a:t>i</a:t>
                </a:r>
                <a:endParaRPr lang="fr-CA" sz="3600" dirty="0">
                  <a:solidFill>
                    <a:schemeClr val="bg1"/>
                  </a:solidFill>
                  <a:latin typeface="Aharoni" panose="02010803020104030203" pitchFamily="2" charset="-79"/>
                  <a:cs typeface="Aharoni" panose="02010803020104030203" pitchFamily="2" charset="-79"/>
                </a:endParaRPr>
              </a:p>
            </p:txBody>
          </p:sp>
        </p:grpSp>
        <p:pic>
          <p:nvPicPr>
            <p:cNvPr id="20" name="Image 19" descr="Une image contenant Graphique, conception&#10;&#10;Description générée automatiquement">
              <a:extLst>
                <a:ext uri="{FF2B5EF4-FFF2-40B4-BE49-F238E27FC236}">
                  <a16:creationId xmlns:a16="http://schemas.microsoft.com/office/drawing/2014/main" id="{53A9C044-1A34-5B14-583C-39E4276CA0F3}"/>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317" y="5482266"/>
              <a:ext cx="641460" cy="996056"/>
            </a:xfrm>
            <a:prstGeom prst="rect">
              <a:avLst/>
            </a:prstGeom>
          </p:spPr>
        </p:pic>
        <p:pic>
          <p:nvPicPr>
            <p:cNvPr id="21" name="Image 20" descr="Une image contenant croquis, capture d’écran, Graphique, conception&#10;&#10;Description générée automatiquement">
              <a:extLst>
                <a:ext uri="{FF2B5EF4-FFF2-40B4-BE49-F238E27FC236}">
                  <a16:creationId xmlns:a16="http://schemas.microsoft.com/office/drawing/2014/main" id="{8D299BFF-2AD3-4C4F-90B9-34AF4F66A3D4}"/>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3408" y="5474066"/>
              <a:ext cx="978098" cy="987879"/>
            </a:xfrm>
            <a:prstGeom prst="rect">
              <a:avLst/>
            </a:prstGeom>
          </p:spPr>
        </p:pic>
        <p:sp>
          <p:nvSpPr>
            <p:cNvPr id="22" name="Ellipse 21">
              <a:extLst>
                <a:ext uri="{FF2B5EF4-FFF2-40B4-BE49-F238E27FC236}">
                  <a16:creationId xmlns:a16="http://schemas.microsoft.com/office/drawing/2014/main" id="{AD6E23D9-8750-9FB2-C3C3-C92EA87B2AA4}"/>
                </a:ext>
              </a:extLst>
            </p:cNvPr>
            <p:cNvSpPr/>
            <p:nvPr/>
          </p:nvSpPr>
          <p:spPr>
            <a:xfrm>
              <a:off x="1225934" y="5478393"/>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fr-CA" sz="3600" dirty="0">
                <a:solidFill>
                  <a:schemeClr val="bg1"/>
                </a:solidFill>
                <a:latin typeface="Aharoni" panose="02010803020104030203" pitchFamily="2" charset="-79"/>
                <a:cs typeface="Aharoni" panose="02010803020104030203" pitchFamily="2" charset="-79"/>
              </a:endParaRPr>
            </a:p>
          </p:txBody>
        </p:sp>
        <p:pic>
          <p:nvPicPr>
            <p:cNvPr id="23" name="Image 22">
              <a:extLst>
                <a:ext uri="{FF2B5EF4-FFF2-40B4-BE49-F238E27FC236}">
                  <a16:creationId xmlns:a16="http://schemas.microsoft.com/office/drawing/2014/main" id="{B16E6E67-74CD-F20A-CEEF-8684BDA0B2E8}"/>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6907" r="6907"/>
            <a:stretch/>
          </p:blipFill>
          <p:spPr>
            <a:xfrm>
              <a:off x="1302259" y="5456792"/>
              <a:ext cx="887284" cy="1424812"/>
            </a:xfrm>
            <a:prstGeom prst="rect">
              <a:avLst/>
            </a:prstGeom>
          </p:spPr>
        </p:pic>
      </p:grpSp>
    </p:spTree>
    <p:extLst>
      <p:ext uri="{BB962C8B-B14F-4D97-AF65-F5344CB8AC3E}">
        <p14:creationId xmlns:p14="http://schemas.microsoft.com/office/powerpoint/2010/main" val="412604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25" fill="hold">
                                          <p:stCondLst>
                                            <p:cond delay="0"/>
                                          </p:stCondLst>
                                        </p:cTn>
                                        <p:tgtEl>
                                          <p:spTgt spid="3"/>
                                        </p:tgtEl>
                                        <p:attrNameLst>
                                          <p:attrName>r</p:attrName>
                                        </p:attrNameLst>
                                      </p:cBhvr>
                                    </p:animRot>
                                    <p:animRot by="-240000">
                                      <p:cBhvr>
                                        <p:cTn id="16" dur="50" fill="hold">
                                          <p:stCondLst>
                                            <p:cond delay="50"/>
                                          </p:stCondLst>
                                        </p:cTn>
                                        <p:tgtEl>
                                          <p:spTgt spid="3"/>
                                        </p:tgtEl>
                                        <p:attrNameLst>
                                          <p:attrName>r</p:attrName>
                                        </p:attrNameLst>
                                      </p:cBhvr>
                                    </p:animRot>
                                    <p:animRot by="240000">
                                      <p:cBhvr>
                                        <p:cTn id="17" dur="50" fill="hold">
                                          <p:stCondLst>
                                            <p:cond delay="100"/>
                                          </p:stCondLst>
                                        </p:cTn>
                                        <p:tgtEl>
                                          <p:spTgt spid="3"/>
                                        </p:tgtEl>
                                        <p:attrNameLst>
                                          <p:attrName>r</p:attrName>
                                        </p:attrNameLst>
                                      </p:cBhvr>
                                    </p:animRot>
                                    <p:animRot by="-240000">
                                      <p:cBhvr>
                                        <p:cTn id="18" dur="50" fill="hold">
                                          <p:stCondLst>
                                            <p:cond delay="150"/>
                                          </p:stCondLst>
                                        </p:cTn>
                                        <p:tgtEl>
                                          <p:spTgt spid="3"/>
                                        </p:tgtEl>
                                        <p:attrNameLst>
                                          <p:attrName>r</p:attrName>
                                        </p:attrNameLst>
                                      </p:cBhvr>
                                    </p:animRot>
                                    <p:animRot by="120000">
                                      <p:cBhvr>
                                        <p:cTn id="19" dur="50" fill="hold">
                                          <p:stCondLst>
                                            <p:cond delay="2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1" presetClass="entr" presetSubtype="0" fill="hold" grpId="0" nodeType="withEffect">
                                  <p:stCondLst>
                                    <p:cond delay="25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25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1" presetClass="exit" presetSubtype="0" fill="hold" nodeType="with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par>
                                <p:cTn id="51" presetID="1" presetClass="exit" presetSubtype="0" fill="hold"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par>
                          <p:cTn id="67" fill="hold">
                            <p:stCondLst>
                              <p:cond delay="0"/>
                            </p:stCondLst>
                            <p:childTnLst>
                              <p:par>
                                <p:cTn id="68" presetID="22" presetClass="exit" presetSubtype="2" fill="hold" grpId="1" nodeType="afterEffect">
                                  <p:stCondLst>
                                    <p:cond delay="0"/>
                                  </p:stCondLst>
                                  <p:childTnLst>
                                    <p:animEffect transition="out" filter="wipe(right)">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par>
                                <p:cTn id="71" presetID="22" presetClass="exit" presetSubtype="4" fill="hold" nodeType="withEffect">
                                  <p:stCondLst>
                                    <p:cond delay="0"/>
                                  </p:stCondLst>
                                  <p:childTnLst>
                                    <p:animEffect transition="out" filter="wipe(down)">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 grpId="0" animBg="1"/>
      <p:bldP spid="2" grpId="1" animBg="1"/>
      <p:bldP spid="7" grpId="0" animBg="1"/>
      <p:bldP spid="7"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a:extLst>
            <a:ext uri="{FF2B5EF4-FFF2-40B4-BE49-F238E27FC236}">
              <a16:creationId xmlns:a16="http://schemas.microsoft.com/office/drawing/2014/main" id="{FE22F6A1-C197-D327-EBDD-C4D6249365F2}"/>
            </a:ext>
          </a:extLst>
        </p:cNvPr>
        <p:cNvGrpSpPr/>
        <p:nvPr/>
      </p:nvGrpSpPr>
      <p:grpSpPr>
        <a:xfrm>
          <a:off x="0" y="0"/>
          <a:ext cx="0" cy="0"/>
          <a:chOff x="0" y="0"/>
          <a:chExt cx="0" cy="0"/>
        </a:xfrm>
      </p:grpSpPr>
      <p:pic>
        <p:nvPicPr>
          <p:cNvPr id="4" name="Image 3" descr="Une image contenant logo, symbole, Graphique&#10;&#10;Description générée automatiquement">
            <a:hlinkClick r:id="rId3" action="ppaction://hlinksldjump"/>
            <a:extLst>
              <a:ext uri="{FF2B5EF4-FFF2-40B4-BE49-F238E27FC236}">
                <a16:creationId xmlns:a16="http://schemas.microsoft.com/office/drawing/2014/main" id="{C35FACF6-DDD2-DD97-242E-E8CADDD8D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292" y="5770756"/>
            <a:ext cx="951817" cy="947660"/>
          </a:xfrm>
          <a:prstGeom prst="rect">
            <a:avLst/>
          </a:prstGeom>
        </p:spPr>
      </p:pic>
      <p:grpSp>
        <p:nvGrpSpPr>
          <p:cNvPr id="3" name="Groupe 2">
            <a:extLst>
              <a:ext uri="{FF2B5EF4-FFF2-40B4-BE49-F238E27FC236}">
                <a16:creationId xmlns:a16="http://schemas.microsoft.com/office/drawing/2014/main" id="{8DADC2AF-35AA-4C8D-84DA-599C04068219}"/>
              </a:ext>
            </a:extLst>
          </p:cNvPr>
          <p:cNvGrpSpPr/>
          <p:nvPr/>
        </p:nvGrpSpPr>
        <p:grpSpPr>
          <a:xfrm>
            <a:off x="3371850" y="704850"/>
            <a:ext cx="5448300" cy="5448300"/>
            <a:chOff x="3371850" y="704850"/>
            <a:chExt cx="5448300" cy="5448300"/>
          </a:xfrm>
        </p:grpSpPr>
        <p:sp>
          <p:nvSpPr>
            <p:cNvPr id="5" name="Ellipse 4">
              <a:extLst>
                <a:ext uri="{FF2B5EF4-FFF2-40B4-BE49-F238E27FC236}">
                  <a16:creationId xmlns:a16="http://schemas.microsoft.com/office/drawing/2014/main" id="{B5BAF2A5-542F-95E3-7C48-B2455C54C7D8}"/>
                </a:ext>
              </a:extLst>
            </p:cNvPr>
            <p:cNvSpPr/>
            <p:nvPr/>
          </p:nvSpPr>
          <p:spPr>
            <a:xfrm>
              <a:off x="3371850" y="704850"/>
              <a:ext cx="5448300" cy="5448300"/>
            </a:xfrm>
            <a:prstGeom prst="ellipse">
              <a:avLst/>
            </a:prstGeom>
            <a:solidFill>
              <a:schemeClr val="bg1"/>
            </a:solidFill>
            <a:ln>
              <a:noFill/>
            </a:ln>
            <a:effectLst>
              <a:glow rad="393700">
                <a:srgbClr val="C1FFFF">
                  <a:alpha val="32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2A34EE80-3C57-8B2B-274F-18C1051AC5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06999" y="2499434"/>
              <a:ext cx="3178001" cy="1859131"/>
            </a:xfrm>
            <a:prstGeom prst="rect">
              <a:avLst/>
            </a:prstGeom>
          </p:spPr>
        </p:pic>
      </p:grpSp>
      <p:sp>
        <p:nvSpPr>
          <p:cNvPr id="31" name="Rectangle : coins arrondis 30">
            <a:extLst>
              <a:ext uri="{FF2B5EF4-FFF2-40B4-BE49-F238E27FC236}">
                <a16:creationId xmlns:a16="http://schemas.microsoft.com/office/drawing/2014/main" id="{DE5188D5-C379-F314-FDC0-B260C15BD120}"/>
              </a:ext>
            </a:extLst>
          </p:cNvPr>
          <p:cNvSpPr/>
          <p:nvPr/>
        </p:nvSpPr>
        <p:spPr>
          <a:xfrm>
            <a:off x="-181356" y="0"/>
            <a:ext cx="6522339" cy="468629"/>
          </a:xfrm>
          <a:prstGeom prst="roundRect">
            <a:avLst/>
          </a:prstGeom>
          <a:solidFill>
            <a:srgbClr val="B5E3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accent1"/>
              </a:solidFill>
            </a:endParaRPr>
          </a:p>
        </p:txBody>
      </p:sp>
      <p:sp>
        <p:nvSpPr>
          <p:cNvPr id="32" name="B Seg">
            <a:extLst>
              <a:ext uri="{FF2B5EF4-FFF2-40B4-BE49-F238E27FC236}">
                <a16:creationId xmlns:a16="http://schemas.microsoft.com/office/drawing/2014/main" id="{D4565791-5CE2-B21D-07B9-A4659F9EB4CD}"/>
              </a:ext>
            </a:extLst>
          </p:cNvPr>
          <p:cNvSpPr/>
          <p:nvPr/>
        </p:nvSpPr>
        <p:spPr>
          <a:xfrm>
            <a:off x="619369" y="49531"/>
            <a:ext cx="2752481" cy="338892"/>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Segmentation syllabique</a:t>
            </a:r>
          </a:p>
        </p:txBody>
      </p:sp>
      <p:sp>
        <p:nvSpPr>
          <p:cNvPr id="33" name="BPhonèeme">
            <a:extLst>
              <a:ext uri="{FF2B5EF4-FFF2-40B4-BE49-F238E27FC236}">
                <a16:creationId xmlns:a16="http://schemas.microsoft.com/office/drawing/2014/main" id="{E8B17295-2B12-509C-1F26-0AE1D5E10DC1}"/>
              </a:ext>
            </a:extLst>
          </p:cNvPr>
          <p:cNvSpPr/>
          <p:nvPr/>
        </p:nvSpPr>
        <p:spPr>
          <a:xfrm>
            <a:off x="3482159" y="49530"/>
            <a:ext cx="2752481" cy="338891"/>
          </a:xfrm>
          <a:prstGeom prst="roundRect">
            <a:avLst/>
          </a:prstGeom>
          <a:solidFill>
            <a:srgbClr val="B5E3F0"/>
          </a:solidFill>
          <a:ln>
            <a:noFill/>
          </a:ln>
          <a:scene3d>
            <a:camera prst="orthographicFront"/>
            <a:lightRig rig="twoPt" dir="t"/>
          </a:scene3d>
          <a:sp3d extrusionH="63500">
            <a:bevelT w="25400" h="25400"/>
            <a:bevelB w="57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Phonème initial</a:t>
            </a:r>
          </a:p>
        </p:txBody>
      </p:sp>
      <p:pic>
        <p:nvPicPr>
          <p:cNvPr id="34" name="DÉroule">
            <a:extLst>
              <a:ext uri="{FF2B5EF4-FFF2-40B4-BE49-F238E27FC236}">
                <a16:creationId xmlns:a16="http://schemas.microsoft.com/office/drawing/2014/main" id="{763B16E3-E0A6-82A1-23F5-E9832213D1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0" y="29438"/>
            <a:ext cx="362993" cy="360222"/>
          </a:xfrm>
          <a:prstGeom prst="rect">
            <a:avLst/>
          </a:prstGeom>
        </p:spPr>
      </p:pic>
      <p:pic>
        <p:nvPicPr>
          <p:cNvPr id="35" name="Rétracte">
            <a:extLst>
              <a:ext uri="{FF2B5EF4-FFF2-40B4-BE49-F238E27FC236}">
                <a16:creationId xmlns:a16="http://schemas.microsoft.com/office/drawing/2014/main" id="{195D5B5A-D3D1-EE16-3DD0-A487FDE37C2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510" y="28200"/>
            <a:ext cx="362993" cy="360222"/>
          </a:xfrm>
          <a:prstGeom prst="rect">
            <a:avLst/>
          </a:prstGeom>
        </p:spPr>
      </p:pic>
      <p:grpSp>
        <p:nvGrpSpPr>
          <p:cNvPr id="36" name="Groupe 35">
            <a:extLst>
              <a:ext uri="{FF2B5EF4-FFF2-40B4-BE49-F238E27FC236}">
                <a16:creationId xmlns:a16="http://schemas.microsoft.com/office/drawing/2014/main" id="{406E21B5-F66C-13E4-97D3-BC4DB0962216}"/>
              </a:ext>
            </a:extLst>
          </p:cNvPr>
          <p:cNvGrpSpPr/>
          <p:nvPr/>
        </p:nvGrpSpPr>
        <p:grpSpPr>
          <a:xfrm>
            <a:off x="619420" y="448731"/>
            <a:ext cx="5448300" cy="1148957"/>
            <a:chOff x="363920" y="4607756"/>
            <a:chExt cx="5448300" cy="1148957"/>
          </a:xfrm>
        </p:grpSpPr>
        <p:sp>
          <p:nvSpPr>
            <p:cNvPr id="37" name="il/elle">
              <a:extLst>
                <a:ext uri="{FF2B5EF4-FFF2-40B4-BE49-F238E27FC236}">
                  <a16:creationId xmlns:a16="http://schemas.microsoft.com/office/drawing/2014/main" id="{AA36BE48-545C-7DCE-23EF-7A1181312568}"/>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38" name="Ellipse 37">
              <a:extLst>
                <a:ext uri="{FF2B5EF4-FFF2-40B4-BE49-F238E27FC236}">
                  <a16:creationId xmlns:a16="http://schemas.microsoft.com/office/drawing/2014/main" id="{0E3F4A37-E190-ADF4-9578-3E337A212B50}"/>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39" name="Ellipse 38">
              <a:extLst>
                <a:ext uri="{FF2B5EF4-FFF2-40B4-BE49-F238E27FC236}">
                  <a16:creationId xmlns:a16="http://schemas.microsoft.com/office/drawing/2014/main" id="{83F5B6FB-3A3D-8B6F-09BE-C01903F04DEB}"/>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40" name="Ellipse 39">
              <a:extLst>
                <a:ext uri="{FF2B5EF4-FFF2-40B4-BE49-F238E27FC236}">
                  <a16:creationId xmlns:a16="http://schemas.microsoft.com/office/drawing/2014/main" id="{C7DAE478-8863-00C1-B9F8-FD9EF194D0BC}"/>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41" name="Ellipse 40">
              <a:extLst>
                <a:ext uri="{FF2B5EF4-FFF2-40B4-BE49-F238E27FC236}">
                  <a16:creationId xmlns:a16="http://schemas.microsoft.com/office/drawing/2014/main" id="{2CCDBA08-79C1-9EF0-477F-C313279ED953}"/>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42" name="GR phonème">
            <a:extLst>
              <a:ext uri="{FF2B5EF4-FFF2-40B4-BE49-F238E27FC236}">
                <a16:creationId xmlns:a16="http://schemas.microsoft.com/office/drawing/2014/main" id="{429AD731-22D3-C694-202D-E8A397CEC7F1}"/>
              </a:ext>
            </a:extLst>
          </p:cNvPr>
          <p:cNvGrpSpPr/>
          <p:nvPr/>
        </p:nvGrpSpPr>
        <p:grpSpPr>
          <a:xfrm>
            <a:off x="621377" y="448731"/>
            <a:ext cx="5721563" cy="1444710"/>
            <a:chOff x="177783" y="5436894"/>
            <a:chExt cx="5721563" cy="1444710"/>
          </a:xfrm>
        </p:grpSpPr>
        <p:grpSp>
          <p:nvGrpSpPr>
            <p:cNvPr id="43" name="Groupe 42">
              <a:extLst>
                <a:ext uri="{FF2B5EF4-FFF2-40B4-BE49-F238E27FC236}">
                  <a16:creationId xmlns:a16="http://schemas.microsoft.com/office/drawing/2014/main" id="{19755671-CF77-4C0F-E6C3-E06EDEDA9EC1}"/>
                </a:ext>
              </a:extLst>
            </p:cNvPr>
            <p:cNvGrpSpPr/>
            <p:nvPr/>
          </p:nvGrpSpPr>
          <p:grpSpPr>
            <a:xfrm>
              <a:off x="177783" y="5436894"/>
              <a:ext cx="5448300" cy="1148957"/>
              <a:chOff x="363920" y="4607756"/>
              <a:chExt cx="5448300" cy="1148957"/>
            </a:xfrm>
          </p:grpSpPr>
          <p:sp>
            <p:nvSpPr>
              <p:cNvPr id="51" name="il/elle">
                <a:extLst>
                  <a:ext uri="{FF2B5EF4-FFF2-40B4-BE49-F238E27FC236}">
                    <a16:creationId xmlns:a16="http://schemas.microsoft.com/office/drawing/2014/main" id="{3974CD3A-0880-AB86-7F81-138AE65442C8}"/>
                  </a:ext>
                </a:extLst>
              </p:cNvPr>
              <p:cNvSpPr/>
              <p:nvPr/>
            </p:nvSpPr>
            <p:spPr>
              <a:xfrm>
                <a:off x="363920" y="4607756"/>
                <a:ext cx="5448300" cy="1148957"/>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solidFill>
                    <a:schemeClr val="bg1"/>
                  </a:solidFill>
                </a:endParaRPr>
              </a:p>
            </p:txBody>
          </p:sp>
          <p:sp>
            <p:nvSpPr>
              <p:cNvPr id="52" name="Ellipse 51">
                <a:extLst>
                  <a:ext uri="{FF2B5EF4-FFF2-40B4-BE49-F238E27FC236}">
                    <a16:creationId xmlns:a16="http://schemas.microsoft.com/office/drawing/2014/main" id="{D154AA30-6811-BEB2-9EAA-8AE04353DEA3}"/>
                  </a:ext>
                </a:extLst>
              </p:cNvPr>
              <p:cNvSpPr/>
              <p:nvPr/>
            </p:nvSpPr>
            <p:spPr>
              <a:xfrm>
                <a:off x="638876"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1</a:t>
                </a:r>
              </a:p>
            </p:txBody>
          </p:sp>
          <p:sp>
            <p:nvSpPr>
              <p:cNvPr id="53" name="Ellipse 52">
                <a:extLst>
                  <a:ext uri="{FF2B5EF4-FFF2-40B4-BE49-F238E27FC236}">
                    <a16:creationId xmlns:a16="http://schemas.microsoft.com/office/drawing/2014/main" id="{31F66355-1495-2AAF-4329-658D9C180327}"/>
                  </a:ext>
                </a:extLst>
              </p:cNvPr>
              <p:cNvSpPr/>
              <p:nvPr/>
            </p:nvSpPr>
            <p:spPr>
              <a:xfrm>
                <a:off x="1947696"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2</a:t>
                </a:r>
              </a:p>
            </p:txBody>
          </p:sp>
          <p:sp>
            <p:nvSpPr>
              <p:cNvPr id="54" name="Ellipse 53">
                <a:extLst>
                  <a:ext uri="{FF2B5EF4-FFF2-40B4-BE49-F238E27FC236}">
                    <a16:creationId xmlns:a16="http://schemas.microsoft.com/office/drawing/2014/main" id="{4C5D0416-304B-97CC-2B4F-58AE17DD392E}"/>
                  </a:ext>
                </a:extLst>
              </p:cNvPr>
              <p:cNvSpPr/>
              <p:nvPr/>
            </p:nvSpPr>
            <p:spPr>
              <a:xfrm>
                <a:off x="3189931" y="4677185"/>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3</a:t>
                </a:r>
              </a:p>
            </p:txBody>
          </p:sp>
          <p:sp>
            <p:nvSpPr>
              <p:cNvPr id="55" name="Ellipse 54">
                <a:extLst>
                  <a:ext uri="{FF2B5EF4-FFF2-40B4-BE49-F238E27FC236}">
                    <a16:creationId xmlns:a16="http://schemas.microsoft.com/office/drawing/2014/main" id="{96970439-4700-1E9C-B65D-EEF8CEB19264}"/>
                  </a:ext>
                </a:extLst>
              </p:cNvPr>
              <p:cNvSpPr/>
              <p:nvPr/>
            </p:nvSpPr>
            <p:spPr>
              <a:xfrm>
                <a:off x="4498751" y="4677184"/>
                <a:ext cx="972000" cy="972000"/>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bg1"/>
                    </a:solidFill>
                    <a:latin typeface="Arial Black" panose="020B0A04020102020204" pitchFamily="34" charset="0"/>
                  </a:rPr>
                  <a:t>4</a:t>
                </a:r>
              </a:p>
            </p:txBody>
          </p:sp>
        </p:grpSp>
        <p:grpSp>
          <p:nvGrpSpPr>
            <p:cNvPr id="44" name="Groupe 43">
              <a:extLst>
                <a:ext uri="{FF2B5EF4-FFF2-40B4-BE49-F238E27FC236}">
                  <a16:creationId xmlns:a16="http://schemas.microsoft.com/office/drawing/2014/main" id="{1D42AB51-D7E8-42CE-5C33-11FFBA4E3EF6}"/>
                </a:ext>
              </a:extLst>
            </p:cNvPr>
            <p:cNvGrpSpPr/>
            <p:nvPr/>
          </p:nvGrpSpPr>
          <p:grpSpPr>
            <a:xfrm>
              <a:off x="451046" y="5456792"/>
              <a:ext cx="5448300" cy="1129059"/>
              <a:chOff x="363920" y="4607756"/>
              <a:chExt cx="5448300" cy="1129059"/>
            </a:xfrm>
          </p:grpSpPr>
          <p:sp>
            <p:nvSpPr>
              <p:cNvPr id="49" name="il/elle">
                <a:extLst>
                  <a:ext uri="{FF2B5EF4-FFF2-40B4-BE49-F238E27FC236}">
                    <a16:creationId xmlns:a16="http://schemas.microsoft.com/office/drawing/2014/main" id="{5B69E6DC-13C9-F3AF-5844-BAAC5B6C1FA8}"/>
                  </a:ext>
                </a:extLst>
              </p:cNvPr>
              <p:cNvSpPr/>
              <p:nvPr/>
            </p:nvSpPr>
            <p:spPr>
              <a:xfrm>
                <a:off x="363920" y="4607756"/>
                <a:ext cx="5448300" cy="1129059"/>
              </a:xfrm>
              <a:prstGeom prst="rect">
                <a:avLst/>
              </a:prstGeom>
              <a:solidFill>
                <a:srgbClr val="B5E3F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800" b="1" dirty="0">
                  <a:solidFill>
                    <a:schemeClr val="accent1"/>
                  </a:solidFill>
                </a:endParaRPr>
              </a:p>
            </p:txBody>
          </p:sp>
          <p:sp>
            <p:nvSpPr>
              <p:cNvPr id="50" name="Ellipse 49">
                <a:extLst>
                  <a:ext uri="{FF2B5EF4-FFF2-40B4-BE49-F238E27FC236}">
                    <a16:creationId xmlns:a16="http://schemas.microsoft.com/office/drawing/2014/main" id="{4442EE35-DEBC-56AE-7134-0116CA2DF8D8}"/>
                  </a:ext>
                </a:extLst>
              </p:cNvPr>
              <p:cNvSpPr/>
              <p:nvPr/>
            </p:nvSpPr>
            <p:spPr>
              <a:xfrm>
                <a:off x="4379005" y="4607829"/>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CA" sz="4400" dirty="0">
                    <a:solidFill>
                      <a:schemeClr val="bg1"/>
                    </a:solidFill>
                    <a:latin typeface="Aharoni" panose="02010803020104030203" pitchFamily="2" charset="-79"/>
                    <a:cs typeface="Aharoni" panose="02010803020104030203" pitchFamily="2" charset="-79"/>
                  </a:rPr>
                  <a:t>i</a:t>
                </a:r>
                <a:endParaRPr lang="fr-CA" sz="3600" dirty="0">
                  <a:solidFill>
                    <a:schemeClr val="bg1"/>
                  </a:solidFill>
                  <a:latin typeface="Aharoni" panose="02010803020104030203" pitchFamily="2" charset="-79"/>
                  <a:cs typeface="Aharoni" panose="02010803020104030203" pitchFamily="2" charset="-79"/>
                </a:endParaRPr>
              </a:p>
            </p:txBody>
          </p:sp>
        </p:grpSp>
        <p:pic>
          <p:nvPicPr>
            <p:cNvPr id="45" name="Image 44" descr="Une image contenant Graphique, conception&#10;&#10;Description générée automatiquement">
              <a:extLst>
                <a:ext uri="{FF2B5EF4-FFF2-40B4-BE49-F238E27FC236}">
                  <a16:creationId xmlns:a16="http://schemas.microsoft.com/office/drawing/2014/main" id="{9B79C35F-909F-91A8-FFBA-AC3D288AE59E}"/>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317" y="5482266"/>
              <a:ext cx="641460" cy="996056"/>
            </a:xfrm>
            <a:prstGeom prst="rect">
              <a:avLst/>
            </a:prstGeom>
          </p:spPr>
        </p:pic>
        <p:pic>
          <p:nvPicPr>
            <p:cNvPr id="46" name="Image 45" descr="Une image contenant croquis, capture d’écran, Graphique, conception&#10;&#10;Description générée automatiquement">
              <a:extLst>
                <a:ext uri="{FF2B5EF4-FFF2-40B4-BE49-F238E27FC236}">
                  <a16:creationId xmlns:a16="http://schemas.microsoft.com/office/drawing/2014/main" id="{57F1E3D1-1C11-4B9E-2F6E-65B1EF73FFA9}"/>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3408" y="5474066"/>
              <a:ext cx="978098" cy="987879"/>
            </a:xfrm>
            <a:prstGeom prst="rect">
              <a:avLst/>
            </a:prstGeom>
          </p:spPr>
        </p:pic>
        <p:sp>
          <p:nvSpPr>
            <p:cNvPr id="47" name="Ellipse 46">
              <a:extLst>
                <a:ext uri="{FF2B5EF4-FFF2-40B4-BE49-F238E27FC236}">
                  <a16:creationId xmlns:a16="http://schemas.microsoft.com/office/drawing/2014/main" id="{E188E89E-65C0-15FE-1BE6-55424B5DF856}"/>
                </a:ext>
              </a:extLst>
            </p:cNvPr>
            <p:cNvSpPr/>
            <p:nvPr/>
          </p:nvSpPr>
          <p:spPr>
            <a:xfrm>
              <a:off x="1225934" y="5478393"/>
              <a:ext cx="1048031" cy="1048031"/>
            </a:xfrm>
            <a:prstGeom prst="ellipse">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fr-CA" sz="3600" dirty="0">
                <a:solidFill>
                  <a:schemeClr val="bg1"/>
                </a:solidFill>
                <a:latin typeface="Aharoni" panose="02010803020104030203" pitchFamily="2" charset="-79"/>
                <a:cs typeface="Aharoni" panose="02010803020104030203" pitchFamily="2" charset="-79"/>
              </a:endParaRPr>
            </a:p>
          </p:txBody>
        </p:sp>
        <p:pic>
          <p:nvPicPr>
            <p:cNvPr id="48" name="Image 47">
              <a:extLst>
                <a:ext uri="{FF2B5EF4-FFF2-40B4-BE49-F238E27FC236}">
                  <a16:creationId xmlns:a16="http://schemas.microsoft.com/office/drawing/2014/main" id="{2638F162-3977-AFF8-B5F8-599B61BD1125}"/>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6907" r="6907"/>
            <a:stretch/>
          </p:blipFill>
          <p:spPr>
            <a:xfrm>
              <a:off x="1302259" y="5456792"/>
              <a:ext cx="887284" cy="1424812"/>
            </a:xfrm>
            <a:prstGeom prst="rect">
              <a:avLst/>
            </a:prstGeom>
          </p:spPr>
        </p:pic>
      </p:grpSp>
    </p:spTree>
    <p:extLst>
      <p:ext uri="{BB962C8B-B14F-4D97-AF65-F5344CB8AC3E}">
        <p14:creationId xmlns:p14="http://schemas.microsoft.com/office/powerpoint/2010/main" val="133823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2"/>
                                        </p:tgtEl>
                                        <p:attrNameLst>
                                          <p:attrName>style.visibility</p:attrName>
                                        </p:attrNameLst>
                                      </p:cBhvr>
                                      <p:to>
                                        <p:strVal val="hidden"/>
                                      </p:to>
                                    </p:set>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25" fill="hold">
                                          <p:stCondLst>
                                            <p:cond delay="0"/>
                                          </p:stCondLst>
                                        </p:cTn>
                                        <p:tgtEl>
                                          <p:spTgt spid="3"/>
                                        </p:tgtEl>
                                        <p:attrNameLst>
                                          <p:attrName>r</p:attrName>
                                        </p:attrNameLst>
                                      </p:cBhvr>
                                    </p:animRot>
                                    <p:animRot by="-240000">
                                      <p:cBhvr>
                                        <p:cTn id="16" dur="50" fill="hold">
                                          <p:stCondLst>
                                            <p:cond delay="50"/>
                                          </p:stCondLst>
                                        </p:cTn>
                                        <p:tgtEl>
                                          <p:spTgt spid="3"/>
                                        </p:tgtEl>
                                        <p:attrNameLst>
                                          <p:attrName>r</p:attrName>
                                        </p:attrNameLst>
                                      </p:cBhvr>
                                    </p:animRot>
                                    <p:animRot by="240000">
                                      <p:cBhvr>
                                        <p:cTn id="17" dur="50" fill="hold">
                                          <p:stCondLst>
                                            <p:cond delay="100"/>
                                          </p:stCondLst>
                                        </p:cTn>
                                        <p:tgtEl>
                                          <p:spTgt spid="3"/>
                                        </p:tgtEl>
                                        <p:attrNameLst>
                                          <p:attrName>r</p:attrName>
                                        </p:attrNameLst>
                                      </p:cBhvr>
                                    </p:animRot>
                                    <p:animRot by="-240000">
                                      <p:cBhvr>
                                        <p:cTn id="18" dur="50" fill="hold">
                                          <p:stCondLst>
                                            <p:cond delay="150"/>
                                          </p:stCondLst>
                                        </p:cTn>
                                        <p:tgtEl>
                                          <p:spTgt spid="3"/>
                                        </p:tgtEl>
                                        <p:attrNameLst>
                                          <p:attrName>r</p:attrName>
                                        </p:attrNameLst>
                                      </p:cBhvr>
                                    </p:animRot>
                                    <p:animRot by="120000">
                                      <p:cBhvr>
                                        <p:cTn id="19" dur="50" fill="hold">
                                          <p:stCondLst>
                                            <p:cond delay="2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par>
                                <p:cTn id="26" presetID="1" presetClass="entr" presetSubtype="0" fill="hold" grpId="0" nodeType="withEffect">
                                  <p:stCondLst>
                                    <p:cond delay="25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grpId="0" nodeType="withEffect">
                                  <p:stCondLst>
                                    <p:cond delay="25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up)">
                                      <p:cBhvr>
                                        <p:cTn id="37" dur="500"/>
                                        <p:tgtEl>
                                          <p:spTgt spid="36"/>
                                        </p:tgtEl>
                                      </p:cBhvr>
                                    </p:animEffect>
                                  </p:childTnLst>
                                </p:cTn>
                              </p:par>
                              <p:par>
                                <p:cTn id="38" presetID="1" presetClass="exit" presetSubtype="0" fill="hold" nodeType="withEffect">
                                  <p:stCondLst>
                                    <p:cond delay="0"/>
                                  </p:stCondLst>
                                  <p:childTnLst>
                                    <p:set>
                                      <p:cBhvr>
                                        <p:cTn id="39" dur="1" fill="hold">
                                          <p:stCondLst>
                                            <p:cond delay="0"/>
                                          </p:stCondLst>
                                        </p:cTn>
                                        <p:tgtEl>
                                          <p:spTgt spid="4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36"/>
                                        </p:tgtEl>
                                      </p:cBhvr>
                                    </p:animEffect>
                                    <p:set>
                                      <p:cBhvr>
                                        <p:cTn id="44"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5" restart="whenNotActive" fill="hold" evtFilter="cancelBubble" nodeType="interactiveSeq">
                <p:stCondLst>
                  <p:cond evt="onClick" delay="0">
                    <p:tgtEl>
                      <p:spTgt spid="33"/>
                    </p:tgtEl>
                  </p:cond>
                </p:stCondLst>
                <p:endSync evt="end" delay="0">
                  <p:rtn val="all"/>
                </p:endSync>
                <p:childTnLst>
                  <p:par>
                    <p:cTn id="46" fill="hold">
                      <p:stCondLst>
                        <p:cond delay="0"/>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up)">
                                      <p:cBhvr>
                                        <p:cTn id="50" dur="500"/>
                                        <p:tgtEl>
                                          <p:spTgt spid="42"/>
                                        </p:tgtEl>
                                      </p:cBhvr>
                                    </p:animEffect>
                                  </p:childTnLst>
                                </p:cTn>
                              </p:par>
                              <p:par>
                                <p:cTn id="51" presetID="1" presetClass="exit" presetSubtype="0" fill="hold" nodeType="withEffect">
                                  <p:stCondLst>
                                    <p:cond delay="0"/>
                                  </p:stCondLst>
                                  <p:childTnLst>
                                    <p:set>
                                      <p:cBhvr>
                                        <p:cTn id="52" dur="1" fill="hold">
                                          <p:stCondLst>
                                            <p:cond delay="0"/>
                                          </p:stCondLst>
                                        </p:cTn>
                                        <p:tgtEl>
                                          <p:spTgt spid="3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42"/>
                                        </p:tgtEl>
                                      </p:cBhvr>
                                    </p:animEffect>
                                    <p:set>
                                      <p:cBhvr>
                                        <p:cTn id="5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8" restart="whenNotActive" fill="hold" evtFilter="cancelBubble" nodeType="interactiveSeq">
                <p:stCondLst>
                  <p:cond evt="onClick" delay="0">
                    <p:tgtEl>
                      <p:spTgt spid="35"/>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withEffect">
                                  <p:stCondLst>
                                    <p:cond delay="0"/>
                                  </p:stCondLst>
                                  <p:childTnLst>
                                    <p:set>
                                      <p:cBhvr>
                                        <p:cTn id="62" dur="1" fill="hold">
                                          <p:stCondLst>
                                            <p:cond delay="0"/>
                                          </p:stCondLst>
                                        </p:cTn>
                                        <p:tgtEl>
                                          <p:spTgt spid="3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5"/>
                                        </p:tgtEl>
                                        <p:attrNameLst>
                                          <p:attrName>style.visibility</p:attrName>
                                        </p:attrNameLst>
                                      </p:cBhvr>
                                      <p:to>
                                        <p:strVal val="hidden"/>
                                      </p:to>
                                    </p:set>
                                  </p:childTnLst>
                                </p:cTn>
                              </p:par>
                            </p:childTnLst>
                          </p:cTn>
                        </p:par>
                        <p:par>
                          <p:cTn id="67" fill="hold">
                            <p:stCondLst>
                              <p:cond delay="0"/>
                            </p:stCondLst>
                            <p:childTnLst>
                              <p:par>
                                <p:cTn id="68" presetID="22" presetClass="exit" presetSubtype="2" fill="hold" grpId="1" nodeType="afterEffect">
                                  <p:stCondLst>
                                    <p:cond delay="0"/>
                                  </p:stCondLst>
                                  <p:childTnLst>
                                    <p:animEffect transition="out" filter="wipe(right)">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par>
                                <p:cTn id="71" presetID="22" presetClass="exit" presetSubtype="4" fill="hold" nodeType="withEffect">
                                  <p:stCondLst>
                                    <p:cond delay="0"/>
                                  </p:stCondLst>
                                  <p:childTnLst>
                                    <p:animEffect transition="out" filter="wipe(down)">
                                      <p:cBhvr>
                                        <p:cTn id="72" dur="500"/>
                                        <p:tgtEl>
                                          <p:spTgt spid="36"/>
                                        </p:tgtEl>
                                      </p:cBhvr>
                                    </p:animEffect>
                                    <p:set>
                                      <p:cBhvr>
                                        <p:cTn id="73" dur="1" fill="hold">
                                          <p:stCondLst>
                                            <p:cond delay="499"/>
                                          </p:stCondLst>
                                        </p:cTn>
                                        <p:tgtEl>
                                          <p:spTgt spid="36"/>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1" grpId="0" animBg="1"/>
      <p:bldP spid="31" grpId="1" animBg="1"/>
      <p:bldP spid="32" grpId="0" animBg="1"/>
      <p:bldP spid="32" grpId="1" animBg="1"/>
      <p:bldP spid="33" grpId="0" animBg="1"/>
      <p:bldP spid="33" grpId="1"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TotalTime>
  <Words>298</Words>
  <Application>Microsoft Office PowerPoint</Application>
  <PresentationFormat>Grand écran</PresentationFormat>
  <Paragraphs>174</Paragraphs>
  <Slides>19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Aharoni</vt:lpstr>
      <vt:lpstr>Aptos</vt:lpstr>
      <vt:lpstr>Aptos Display</vt:lpstr>
      <vt:lpstr>Arial</vt:lpstr>
      <vt:lpstr>Arial Black</vt:lpstr>
      <vt:lpstr>Gogono Cocoa Mochi</vt:lpstr>
      <vt:lpstr>Segoe UI Historic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Côté-Benoit, Jean-Christophe</dc:creator>
  <cp:lastModifiedBy>Caroline Lyonnais</cp:lastModifiedBy>
  <cp:revision>13</cp:revision>
  <dcterms:created xsi:type="dcterms:W3CDTF">2025-01-07T00:39:24Z</dcterms:created>
  <dcterms:modified xsi:type="dcterms:W3CDTF">2025-01-18T12:25:59Z</dcterms:modified>
</cp:coreProperties>
</file>